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772" r:id="rId4"/>
    <p:sldId id="257" r:id="rId5"/>
    <p:sldId id="773" r:id="rId6"/>
    <p:sldId id="774" r:id="rId7"/>
    <p:sldId id="362" r:id="rId8"/>
    <p:sldId id="770" r:id="rId9"/>
    <p:sldId id="7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D9BE6-55D3-440A-BE67-1E1619A9599D}" v="69" dt="2024-01-14T15:13:51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8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2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 Yiyu (Assoc Prof)" userId="489a664b-9416-407a-baed-b9869e6d4810" providerId="ADAL" clId="{42FD9BE6-55D3-440A-BE67-1E1619A9599D}"/>
    <pc:docChg chg="undo custSel addSld delSld modSld sldOrd">
      <pc:chgData name="Cai Yiyu (Assoc Prof)" userId="489a664b-9416-407a-baed-b9869e6d4810" providerId="ADAL" clId="{42FD9BE6-55D3-440A-BE67-1E1619A9599D}" dt="2024-01-14T15:15:20.249" v="1026" actId="14100"/>
      <pc:docMkLst>
        <pc:docMk/>
      </pc:docMkLst>
      <pc:sldChg chg="modSp mod">
        <pc:chgData name="Cai Yiyu (Assoc Prof)" userId="489a664b-9416-407a-baed-b9869e6d4810" providerId="ADAL" clId="{42FD9BE6-55D3-440A-BE67-1E1619A9599D}" dt="2024-01-14T15:15:20.249" v="1026" actId="14100"/>
        <pc:sldMkLst>
          <pc:docMk/>
          <pc:sldMk cId="2002022523" sldId="256"/>
        </pc:sldMkLst>
        <pc:spChg chg="mod">
          <ac:chgData name="Cai Yiyu (Assoc Prof)" userId="489a664b-9416-407a-baed-b9869e6d4810" providerId="ADAL" clId="{42FD9BE6-55D3-440A-BE67-1E1619A9599D}" dt="2024-01-14T15:15:20.249" v="1026" actId="14100"/>
          <ac:spMkLst>
            <pc:docMk/>
            <pc:sldMk cId="2002022523" sldId="256"/>
            <ac:spMk id="2" creationId="{498E50D7-54E6-EE2E-0FC5-EEB6A01BF112}"/>
          </ac:spMkLst>
        </pc:spChg>
        <pc:spChg chg="mod">
          <ac:chgData name="Cai Yiyu (Assoc Prof)" userId="489a664b-9416-407a-baed-b9869e6d4810" providerId="ADAL" clId="{42FD9BE6-55D3-440A-BE67-1E1619A9599D}" dt="2024-01-11T05:49:43.660" v="441" actId="14100"/>
          <ac:spMkLst>
            <pc:docMk/>
            <pc:sldMk cId="2002022523" sldId="256"/>
            <ac:spMk id="3" creationId="{CEBC0E41-2BD2-427C-F37D-4003A6819A77}"/>
          </ac:spMkLst>
        </pc:spChg>
      </pc:sldChg>
      <pc:sldChg chg="addSp delSp modSp new add del mod ord delAnim modAnim">
        <pc:chgData name="Cai Yiyu (Assoc Prof)" userId="489a664b-9416-407a-baed-b9869e6d4810" providerId="ADAL" clId="{42FD9BE6-55D3-440A-BE67-1E1619A9599D}" dt="2024-01-14T15:14:36.233" v="1007"/>
        <pc:sldMkLst>
          <pc:docMk/>
          <pc:sldMk cId="3211962576" sldId="257"/>
        </pc:sldMkLst>
        <pc:spChg chg="mod">
          <ac:chgData name="Cai Yiyu (Assoc Prof)" userId="489a664b-9416-407a-baed-b9869e6d4810" providerId="ADAL" clId="{42FD9BE6-55D3-440A-BE67-1E1619A9599D}" dt="2024-01-14T15:12:22.920" v="994" actId="20577"/>
          <ac:spMkLst>
            <pc:docMk/>
            <pc:sldMk cId="3211962576" sldId="257"/>
            <ac:spMk id="2" creationId="{1517E15D-5C49-D6D8-F56D-001315E065A8}"/>
          </ac:spMkLst>
        </pc:spChg>
        <pc:spChg chg="del">
          <ac:chgData name="Cai Yiyu (Assoc Prof)" userId="489a664b-9416-407a-baed-b9869e6d4810" providerId="ADAL" clId="{42FD9BE6-55D3-440A-BE67-1E1619A9599D}" dt="2024-01-11T05:25:07.864" v="21" actId="478"/>
          <ac:spMkLst>
            <pc:docMk/>
            <pc:sldMk cId="3211962576" sldId="257"/>
            <ac:spMk id="3" creationId="{A4E4F69C-0D48-3E0F-FA4D-161B09D612FC}"/>
          </ac:spMkLst>
        </pc:spChg>
        <pc:spChg chg="add del mod">
          <ac:chgData name="Cai Yiyu (Assoc Prof)" userId="489a664b-9416-407a-baed-b9869e6d4810" providerId="ADAL" clId="{42FD9BE6-55D3-440A-BE67-1E1619A9599D}" dt="2024-01-14T14:20:20.807" v="540" actId="478"/>
          <ac:spMkLst>
            <pc:docMk/>
            <pc:sldMk cId="3211962576" sldId="257"/>
            <ac:spMk id="4" creationId="{E8C2D0DF-E8C8-01E8-42FC-E7B27CDCB4AF}"/>
          </ac:spMkLst>
        </pc:spChg>
        <pc:spChg chg="add mod">
          <ac:chgData name="Cai Yiyu (Assoc Prof)" userId="489a664b-9416-407a-baed-b9869e6d4810" providerId="ADAL" clId="{42FD9BE6-55D3-440A-BE67-1E1619A9599D}" dt="2024-01-14T14:53:08.199" v="789" actId="164"/>
          <ac:spMkLst>
            <pc:docMk/>
            <pc:sldMk cId="3211962576" sldId="257"/>
            <ac:spMk id="5" creationId="{A78A6CBB-790E-674C-4018-B5FD9AAFBA99}"/>
          </ac:spMkLst>
        </pc:spChg>
        <pc:spChg chg="add mod">
          <ac:chgData name="Cai Yiyu (Assoc Prof)" userId="489a664b-9416-407a-baed-b9869e6d4810" providerId="ADAL" clId="{42FD9BE6-55D3-440A-BE67-1E1619A9599D}" dt="2024-01-11T05:27:58.746" v="27"/>
          <ac:spMkLst>
            <pc:docMk/>
            <pc:sldMk cId="3211962576" sldId="257"/>
            <ac:spMk id="7" creationId="{AED75E59-A956-A3A2-A368-3FE3C318FDD3}"/>
          </ac:spMkLst>
        </pc:spChg>
        <pc:spChg chg="add mod">
          <ac:chgData name="Cai Yiyu (Assoc Prof)" userId="489a664b-9416-407a-baed-b9869e6d4810" providerId="ADAL" clId="{42FD9BE6-55D3-440A-BE67-1E1619A9599D}" dt="2024-01-11T05:27:58.746" v="27"/>
          <ac:spMkLst>
            <pc:docMk/>
            <pc:sldMk cId="3211962576" sldId="257"/>
            <ac:spMk id="8" creationId="{7BE617C8-E89D-8B29-6487-06282C211C2A}"/>
          </ac:spMkLst>
        </pc:spChg>
        <pc:spChg chg="add mod">
          <ac:chgData name="Cai Yiyu (Assoc Prof)" userId="489a664b-9416-407a-baed-b9869e6d4810" providerId="ADAL" clId="{42FD9BE6-55D3-440A-BE67-1E1619A9599D}" dt="2024-01-11T05:27:58.746" v="27"/>
          <ac:spMkLst>
            <pc:docMk/>
            <pc:sldMk cId="3211962576" sldId="257"/>
            <ac:spMk id="10" creationId="{1816D36A-E01F-3B84-638C-AA6CEA8D50C6}"/>
          </ac:spMkLst>
        </pc:spChg>
        <pc:spChg chg="add mod">
          <ac:chgData name="Cai Yiyu (Assoc Prof)" userId="489a664b-9416-407a-baed-b9869e6d4810" providerId="ADAL" clId="{42FD9BE6-55D3-440A-BE67-1E1619A9599D}" dt="2024-01-11T05:27:58.746" v="27"/>
          <ac:spMkLst>
            <pc:docMk/>
            <pc:sldMk cId="3211962576" sldId="257"/>
            <ac:spMk id="11" creationId="{E1B163EF-1690-B4AF-5549-2C629589642F}"/>
          </ac:spMkLst>
        </pc:spChg>
        <pc:spChg chg="add mod">
          <ac:chgData name="Cai Yiyu (Assoc Prof)" userId="489a664b-9416-407a-baed-b9869e6d4810" providerId="ADAL" clId="{42FD9BE6-55D3-440A-BE67-1E1619A9599D}" dt="2024-01-11T05:27:58.746" v="27"/>
          <ac:spMkLst>
            <pc:docMk/>
            <pc:sldMk cId="3211962576" sldId="257"/>
            <ac:spMk id="12" creationId="{009FA592-FF60-6709-D155-F049336396E7}"/>
          </ac:spMkLst>
        </pc:spChg>
        <pc:spChg chg="add mod">
          <ac:chgData name="Cai Yiyu (Assoc Prof)" userId="489a664b-9416-407a-baed-b9869e6d4810" providerId="ADAL" clId="{42FD9BE6-55D3-440A-BE67-1E1619A9599D}" dt="2024-01-11T05:27:58.746" v="27"/>
          <ac:spMkLst>
            <pc:docMk/>
            <pc:sldMk cId="3211962576" sldId="257"/>
            <ac:spMk id="13" creationId="{486EDFCE-E31E-A66F-771E-D62697905A75}"/>
          </ac:spMkLst>
        </pc:spChg>
        <pc:spChg chg="add mod">
          <ac:chgData name="Cai Yiyu (Assoc Prof)" userId="489a664b-9416-407a-baed-b9869e6d4810" providerId="ADAL" clId="{42FD9BE6-55D3-440A-BE67-1E1619A9599D}" dt="2024-01-11T05:28:39.865" v="37" actId="403"/>
          <ac:spMkLst>
            <pc:docMk/>
            <pc:sldMk cId="3211962576" sldId="257"/>
            <ac:spMk id="16" creationId="{AE9D475B-21E1-F065-84C7-D3FD2DFDDC74}"/>
          </ac:spMkLst>
        </pc:spChg>
        <pc:spChg chg="add mod">
          <ac:chgData name="Cai Yiyu (Assoc Prof)" userId="489a664b-9416-407a-baed-b9869e6d4810" providerId="ADAL" clId="{42FD9BE6-55D3-440A-BE67-1E1619A9599D}" dt="2024-01-11T05:28:39.865" v="37" actId="403"/>
          <ac:spMkLst>
            <pc:docMk/>
            <pc:sldMk cId="3211962576" sldId="257"/>
            <ac:spMk id="17" creationId="{620F5A8A-B26F-578A-FEED-873B9E89CF26}"/>
          </ac:spMkLst>
        </pc:spChg>
        <pc:spChg chg="add mod">
          <ac:chgData name="Cai Yiyu (Assoc Prof)" userId="489a664b-9416-407a-baed-b9869e6d4810" providerId="ADAL" clId="{42FD9BE6-55D3-440A-BE67-1E1619A9599D}" dt="2024-01-14T14:19:42.279" v="532" actId="6549"/>
          <ac:spMkLst>
            <pc:docMk/>
            <pc:sldMk cId="3211962576" sldId="257"/>
            <ac:spMk id="19" creationId="{64F7C223-9BD2-3666-8597-93DC292EFE8B}"/>
          </ac:spMkLst>
        </pc:spChg>
        <pc:spChg chg="add del mod">
          <ac:chgData name="Cai Yiyu (Assoc Prof)" userId="489a664b-9416-407a-baed-b9869e6d4810" providerId="ADAL" clId="{42FD9BE6-55D3-440A-BE67-1E1619A9599D}" dt="2024-01-14T14:19:46.667" v="533" actId="478"/>
          <ac:spMkLst>
            <pc:docMk/>
            <pc:sldMk cId="3211962576" sldId="257"/>
            <ac:spMk id="20" creationId="{51A24D93-4C62-7706-B48F-BCFA36206566}"/>
          </ac:spMkLst>
        </pc:spChg>
        <pc:spChg chg="add mod">
          <ac:chgData name="Cai Yiyu (Assoc Prof)" userId="489a664b-9416-407a-baed-b9869e6d4810" providerId="ADAL" clId="{42FD9BE6-55D3-440A-BE67-1E1619A9599D}" dt="2024-01-11T05:28:39.865" v="37" actId="403"/>
          <ac:spMkLst>
            <pc:docMk/>
            <pc:sldMk cId="3211962576" sldId="257"/>
            <ac:spMk id="22" creationId="{18A13F9D-5CD7-777B-FE23-983A03CDE102}"/>
          </ac:spMkLst>
        </pc:spChg>
        <pc:spChg chg="add del mod">
          <ac:chgData name="Cai Yiyu (Assoc Prof)" userId="489a664b-9416-407a-baed-b9869e6d4810" providerId="ADAL" clId="{42FD9BE6-55D3-440A-BE67-1E1619A9599D}" dt="2024-01-14T14:19:58.285" v="535" actId="478"/>
          <ac:spMkLst>
            <pc:docMk/>
            <pc:sldMk cId="3211962576" sldId="257"/>
            <ac:spMk id="23" creationId="{82E97470-FA96-E776-43EB-EF930BF001EE}"/>
          </ac:spMkLst>
        </pc:spChg>
        <pc:spChg chg="add del mod">
          <ac:chgData name="Cai Yiyu (Assoc Prof)" userId="489a664b-9416-407a-baed-b9869e6d4810" providerId="ADAL" clId="{42FD9BE6-55D3-440A-BE67-1E1619A9599D}" dt="2024-01-14T14:19:18.747" v="525" actId="478"/>
          <ac:spMkLst>
            <pc:docMk/>
            <pc:sldMk cId="3211962576" sldId="257"/>
            <ac:spMk id="24" creationId="{435A73A5-D45C-46F7-A26F-0D72F00989E0}"/>
          </ac:spMkLst>
        </pc:spChg>
        <pc:spChg chg="add del mod">
          <ac:chgData name="Cai Yiyu (Assoc Prof)" userId="489a664b-9416-407a-baed-b9869e6d4810" providerId="ADAL" clId="{42FD9BE6-55D3-440A-BE67-1E1619A9599D}" dt="2024-01-14T14:19:18.747" v="525" actId="478"/>
          <ac:spMkLst>
            <pc:docMk/>
            <pc:sldMk cId="3211962576" sldId="257"/>
            <ac:spMk id="25" creationId="{BBC7AB22-50B0-0B3C-934A-AA5C5FC8A201}"/>
          </ac:spMkLst>
        </pc:spChg>
        <pc:spChg chg="add mod">
          <ac:chgData name="Cai Yiyu (Assoc Prof)" userId="489a664b-9416-407a-baed-b9869e6d4810" providerId="ADAL" clId="{42FD9BE6-55D3-440A-BE67-1E1619A9599D}" dt="2024-01-11T05:30:14.371" v="86"/>
          <ac:spMkLst>
            <pc:docMk/>
            <pc:sldMk cId="3211962576" sldId="257"/>
            <ac:spMk id="27" creationId="{C92F4BC6-B640-4306-E916-2A5FD275013A}"/>
          </ac:spMkLst>
        </pc:spChg>
        <pc:spChg chg="add mod">
          <ac:chgData name="Cai Yiyu (Assoc Prof)" userId="489a664b-9416-407a-baed-b9869e6d4810" providerId="ADAL" clId="{42FD9BE6-55D3-440A-BE67-1E1619A9599D}" dt="2024-01-11T05:30:14.371" v="86"/>
          <ac:spMkLst>
            <pc:docMk/>
            <pc:sldMk cId="3211962576" sldId="257"/>
            <ac:spMk id="28" creationId="{94CD8A56-7743-232C-6A3B-5F9D6970070B}"/>
          </ac:spMkLst>
        </pc:spChg>
        <pc:spChg chg="add mod">
          <ac:chgData name="Cai Yiyu (Assoc Prof)" userId="489a664b-9416-407a-baed-b9869e6d4810" providerId="ADAL" clId="{42FD9BE6-55D3-440A-BE67-1E1619A9599D}" dt="2024-01-11T05:30:14.371" v="86"/>
          <ac:spMkLst>
            <pc:docMk/>
            <pc:sldMk cId="3211962576" sldId="257"/>
            <ac:spMk id="29" creationId="{74BB38F0-30EC-718C-6AE4-95DD3B164CF7}"/>
          </ac:spMkLst>
        </pc:spChg>
        <pc:spChg chg="add mod">
          <ac:chgData name="Cai Yiyu (Assoc Prof)" userId="489a664b-9416-407a-baed-b9869e6d4810" providerId="ADAL" clId="{42FD9BE6-55D3-440A-BE67-1E1619A9599D}" dt="2024-01-11T05:30:14.371" v="86"/>
          <ac:spMkLst>
            <pc:docMk/>
            <pc:sldMk cId="3211962576" sldId="257"/>
            <ac:spMk id="30" creationId="{9682DEEE-DF10-1697-A9F3-93D0FE416C5F}"/>
          </ac:spMkLst>
        </pc:spChg>
        <pc:grpChg chg="add del mod">
          <ac:chgData name="Cai Yiyu (Assoc Prof)" userId="489a664b-9416-407a-baed-b9869e6d4810" providerId="ADAL" clId="{42FD9BE6-55D3-440A-BE67-1E1619A9599D}" dt="2024-01-11T05:28:28.304" v="30" actId="478"/>
          <ac:grpSpMkLst>
            <pc:docMk/>
            <pc:sldMk cId="3211962576" sldId="257"/>
            <ac:grpSpMk id="5" creationId="{10FEF5CC-30CF-A676-96A4-9ACB8645808D}"/>
          </ac:grpSpMkLst>
        </pc:grpChg>
        <pc:grpChg chg="add mod">
          <ac:chgData name="Cai Yiyu (Assoc Prof)" userId="489a664b-9416-407a-baed-b9869e6d4810" providerId="ADAL" clId="{42FD9BE6-55D3-440A-BE67-1E1619A9599D}" dt="2024-01-11T05:27:58.746" v="27"/>
          <ac:grpSpMkLst>
            <pc:docMk/>
            <pc:sldMk cId="3211962576" sldId="257"/>
            <ac:grpSpMk id="6" creationId="{8593DF61-12DE-D38B-9806-F1A1C1AA9F17}"/>
          </ac:grpSpMkLst>
        </pc:grpChg>
        <pc:grpChg chg="add del mod">
          <ac:chgData name="Cai Yiyu (Assoc Prof)" userId="489a664b-9416-407a-baed-b9869e6d4810" providerId="ADAL" clId="{42FD9BE6-55D3-440A-BE67-1E1619A9599D}" dt="2024-01-14T14:53:09.411" v="790" actId="21"/>
          <ac:grpSpMkLst>
            <pc:docMk/>
            <pc:sldMk cId="3211962576" sldId="257"/>
            <ac:grpSpMk id="6" creationId="{90E2BE3F-0964-ACA9-2DE1-7959BF8044B1}"/>
          </ac:grpSpMkLst>
        </pc:grpChg>
        <pc:grpChg chg="add mod">
          <ac:chgData name="Cai Yiyu (Assoc Prof)" userId="489a664b-9416-407a-baed-b9869e6d4810" providerId="ADAL" clId="{42FD9BE6-55D3-440A-BE67-1E1619A9599D}" dt="2024-01-11T05:27:58.746" v="27"/>
          <ac:grpSpMkLst>
            <pc:docMk/>
            <pc:sldMk cId="3211962576" sldId="257"/>
            <ac:grpSpMk id="9" creationId="{44EE15A3-881A-1E31-3A17-2E0521872483}"/>
          </ac:grpSpMkLst>
        </pc:grpChg>
        <pc:grpChg chg="add del mod">
          <ac:chgData name="Cai Yiyu (Assoc Prof)" userId="489a664b-9416-407a-baed-b9869e6d4810" providerId="ADAL" clId="{42FD9BE6-55D3-440A-BE67-1E1619A9599D}" dt="2024-01-14T14:53:08.199" v="789" actId="164"/>
          <ac:grpSpMkLst>
            <pc:docMk/>
            <pc:sldMk cId="3211962576" sldId="257"/>
            <ac:grpSpMk id="14" creationId="{ADAC301A-3816-D2F0-B6D1-F7B14CA867E3}"/>
          </ac:grpSpMkLst>
        </pc:grpChg>
        <pc:grpChg chg="add mod">
          <ac:chgData name="Cai Yiyu (Assoc Prof)" userId="489a664b-9416-407a-baed-b9869e6d4810" providerId="ADAL" clId="{42FD9BE6-55D3-440A-BE67-1E1619A9599D}" dt="2024-01-14T14:53:08.199" v="789" actId="164"/>
          <ac:grpSpMkLst>
            <pc:docMk/>
            <pc:sldMk cId="3211962576" sldId="257"/>
            <ac:grpSpMk id="15" creationId="{229A27F2-6582-B1D0-B862-027E66AEC4F1}"/>
          </ac:grpSpMkLst>
        </pc:grpChg>
        <pc:grpChg chg="add del mod">
          <ac:chgData name="Cai Yiyu (Assoc Prof)" userId="489a664b-9416-407a-baed-b9869e6d4810" providerId="ADAL" clId="{42FD9BE6-55D3-440A-BE67-1E1619A9599D}" dt="2024-01-14T14:19:58.285" v="535" actId="478"/>
          <ac:grpSpMkLst>
            <pc:docMk/>
            <pc:sldMk cId="3211962576" sldId="257"/>
            <ac:grpSpMk id="18" creationId="{77B1CD3D-9637-0241-334D-02F1EFA0F284}"/>
          </ac:grpSpMkLst>
        </pc:grpChg>
        <pc:grpChg chg="add del mod">
          <ac:chgData name="Cai Yiyu (Assoc Prof)" userId="489a664b-9416-407a-baed-b9869e6d4810" providerId="ADAL" clId="{42FD9BE6-55D3-440A-BE67-1E1619A9599D}" dt="2024-01-14T14:19:18.747" v="525" actId="478"/>
          <ac:grpSpMkLst>
            <pc:docMk/>
            <pc:sldMk cId="3211962576" sldId="257"/>
            <ac:grpSpMk id="21" creationId="{1C140BC1-3BCA-35E8-A404-D214D88B65E3}"/>
          </ac:grpSpMkLst>
        </pc:grpChg>
        <pc:grpChg chg="add del mod">
          <ac:chgData name="Cai Yiyu (Assoc Prof)" userId="489a664b-9416-407a-baed-b9869e6d4810" providerId="ADAL" clId="{42FD9BE6-55D3-440A-BE67-1E1619A9599D}" dt="2024-01-14T14:19:38.618" v="531" actId="478"/>
          <ac:grpSpMkLst>
            <pc:docMk/>
            <pc:sldMk cId="3211962576" sldId="257"/>
            <ac:grpSpMk id="26" creationId="{9F610F58-7082-87E2-9FD0-454616134165}"/>
          </ac:grpSpMkLst>
        </pc:grpChg>
        <pc:graphicFrameChg chg="add del">
          <ac:chgData name="Cai Yiyu (Assoc Prof)" userId="489a664b-9416-407a-baed-b9869e6d4810" providerId="ADAL" clId="{42FD9BE6-55D3-440A-BE67-1E1619A9599D}" dt="2024-01-14T14:19:29.591" v="528"/>
          <ac:graphicFrameMkLst>
            <pc:docMk/>
            <pc:sldMk cId="3211962576" sldId="257"/>
            <ac:graphicFrameMk id="3" creationId="{EDD17666-2DD0-1EEC-B457-F4B43041B79F}"/>
          </ac:graphicFrameMkLst>
        </pc:graphicFrameChg>
        <pc:picChg chg="add del mod">
          <ac:chgData name="Cai Yiyu (Assoc Prof)" userId="489a664b-9416-407a-baed-b9869e6d4810" providerId="ADAL" clId="{42FD9BE6-55D3-440A-BE67-1E1619A9599D}" dt="2024-01-11T05:27:54.867" v="26" actId="478"/>
          <ac:picMkLst>
            <pc:docMk/>
            <pc:sldMk cId="3211962576" sldId="257"/>
            <ac:picMk id="4" creationId="{BC5E4708-D0AF-2151-531B-8F0FC050BBC0}"/>
          </ac:picMkLst>
        </pc:picChg>
        <pc:picChg chg="add del mod">
          <ac:chgData name="Cai Yiyu (Assoc Prof)" userId="489a664b-9416-407a-baed-b9869e6d4810" providerId="ADAL" clId="{42FD9BE6-55D3-440A-BE67-1E1619A9599D}" dt="2024-01-14T15:11:00.032" v="982" actId="478"/>
          <ac:picMkLst>
            <pc:docMk/>
            <pc:sldMk cId="3211962576" sldId="257"/>
            <ac:picMk id="8" creationId="{97532279-BCD8-A50A-10F1-6CA40B6CB593}"/>
          </ac:picMkLst>
        </pc:picChg>
        <pc:picChg chg="add del mod">
          <ac:chgData name="Cai Yiyu (Assoc Prof)" userId="489a664b-9416-407a-baed-b9869e6d4810" providerId="ADAL" clId="{42FD9BE6-55D3-440A-BE67-1E1619A9599D}" dt="2024-01-14T15:12:11.825" v="984" actId="478"/>
          <ac:picMkLst>
            <pc:docMk/>
            <pc:sldMk cId="3211962576" sldId="257"/>
            <ac:picMk id="10" creationId="{C0380AB1-9901-5D03-6F3F-2FAF666E5006}"/>
          </ac:picMkLst>
        </pc:picChg>
        <pc:picChg chg="add mod">
          <ac:chgData name="Cai Yiyu (Assoc Prof)" userId="489a664b-9416-407a-baed-b9869e6d4810" providerId="ADAL" clId="{42FD9BE6-55D3-440A-BE67-1E1619A9599D}" dt="2024-01-14T15:13:13.737" v="997" actId="1076"/>
          <ac:picMkLst>
            <pc:docMk/>
            <pc:sldMk cId="3211962576" sldId="257"/>
            <ac:picMk id="11" creationId="{E781BAB1-546D-0B34-F90B-47FE13F74FF4}"/>
          </ac:picMkLst>
        </pc:picChg>
        <pc:picChg chg="add mod">
          <ac:chgData name="Cai Yiyu (Assoc Prof)" userId="489a664b-9416-407a-baed-b9869e6d4810" providerId="ADAL" clId="{42FD9BE6-55D3-440A-BE67-1E1619A9599D}" dt="2024-01-14T15:13:40.440" v="1000" actId="1076"/>
          <ac:picMkLst>
            <pc:docMk/>
            <pc:sldMk cId="3211962576" sldId="257"/>
            <ac:picMk id="12" creationId="{37B85534-511C-DB14-6D48-9537AD8FC532}"/>
          </ac:picMkLst>
        </pc:picChg>
        <pc:picChg chg="add mod">
          <ac:chgData name="Cai Yiyu (Assoc Prof)" userId="489a664b-9416-407a-baed-b9869e6d4810" providerId="ADAL" clId="{42FD9BE6-55D3-440A-BE67-1E1619A9599D}" dt="2024-01-14T15:14:00.637" v="1003" actId="14100"/>
          <ac:picMkLst>
            <pc:docMk/>
            <pc:sldMk cId="3211962576" sldId="257"/>
            <ac:picMk id="13" creationId="{58A75CE8-00EA-20CF-F5D1-22C3AA8F7399}"/>
          </ac:picMkLst>
        </pc:picChg>
      </pc:sldChg>
      <pc:sldChg chg="delSp modSp add del mod ord">
        <pc:chgData name="Cai Yiyu (Assoc Prof)" userId="489a664b-9416-407a-baed-b9869e6d4810" providerId="ADAL" clId="{42FD9BE6-55D3-440A-BE67-1E1619A9599D}" dt="2024-01-14T14:52:38.067" v="787" actId="1076"/>
        <pc:sldMkLst>
          <pc:docMk/>
          <pc:sldMk cId="16467291" sldId="362"/>
        </pc:sldMkLst>
        <pc:spChg chg="mod">
          <ac:chgData name="Cai Yiyu (Assoc Prof)" userId="489a664b-9416-407a-baed-b9869e6d4810" providerId="ADAL" clId="{42FD9BE6-55D3-440A-BE67-1E1619A9599D}" dt="2024-01-14T14:51:53.537" v="777" actId="20577"/>
          <ac:spMkLst>
            <pc:docMk/>
            <pc:sldMk cId="16467291" sldId="362"/>
            <ac:spMk id="2" creationId="{00000000-0000-0000-0000-000000000000}"/>
          </ac:spMkLst>
        </pc:spChg>
        <pc:spChg chg="mod">
          <ac:chgData name="Cai Yiyu (Assoc Prof)" userId="489a664b-9416-407a-baed-b9869e6d4810" providerId="ADAL" clId="{42FD9BE6-55D3-440A-BE67-1E1619A9599D}" dt="2024-01-14T14:52:29.887" v="785" actId="20577"/>
          <ac:spMkLst>
            <pc:docMk/>
            <pc:sldMk cId="16467291" sldId="362"/>
            <ac:spMk id="30" creationId="{00000000-0000-0000-0000-000000000000}"/>
          </ac:spMkLst>
        </pc:spChg>
        <pc:spChg chg="mod">
          <ac:chgData name="Cai Yiyu (Assoc Prof)" userId="489a664b-9416-407a-baed-b9869e6d4810" providerId="ADAL" clId="{42FD9BE6-55D3-440A-BE67-1E1619A9599D}" dt="2024-01-14T14:52:22.570" v="779" actId="21"/>
          <ac:spMkLst>
            <pc:docMk/>
            <pc:sldMk cId="16467291" sldId="362"/>
            <ac:spMk id="35" creationId="{00000000-0000-0000-0000-000000000000}"/>
          </ac:spMkLst>
        </pc:spChg>
        <pc:spChg chg="del mod">
          <ac:chgData name="Cai Yiyu (Assoc Prof)" userId="489a664b-9416-407a-baed-b9869e6d4810" providerId="ADAL" clId="{42FD9BE6-55D3-440A-BE67-1E1619A9599D}" dt="2024-01-14T14:52:12.696" v="778" actId="478"/>
          <ac:spMkLst>
            <pc:docMk/>
            <pc:sldMk cId="16467291" sldId="362"/>
            <ac:spMk id="56" creationId="{00000000-0000-0000-0000-000000000000}"/>
          </ac:spMkLst>
        </pc:spChg>
        <pc:spChg chg="del mod">
          <ac:chgData name="Cai Yiyu (Assoc Prof)" userId="489a664b-9416-407a-baed-b9869e6d4810" providerId="ADAL" clId="{42FD9BE6-55D3-440A-BE67-1E1619A9599D}" dt="2024-01-14T14:52:12.696" v="778" actId="478"/>
          <ac:spMkLst>
            <pc:docMk/>
            <pc:sldMk cId="16467291" sldId="362"/>
            <ac:spMk id="80" creationId="{00000000-0000-0000-0000-000000000000}"/>
          </ac:spMkLst>
        </pc:spChg>
        <pc:spChg chg="del mod">
          <ac:chgData name="Cai Yiyu (Assoc Prof)" userId="489a664b-9416-407a-baed-b9869e6d4810" providerId="ADAL" clId="{42FD9BE6-55D3-440A-BE67-1E1619A9599D}" dt="2024-01-14T14:52:12.696" v="778" actId="478"/>
          <ac:spMkLst>
            <pc:docMk/>
            <pc:sldMk cId="16467291" sldId="362"/>
            <ac:spMk id="81" creationId="{00000000-0000-0000-0000-000000000000}"/>
          </ac:spMkLst>
        </pc:spChg>
        <pc:spChg chg="del mod">
          <ac:chgData name="Cai Yiyu (Assoc Prof)" userId="489a664b-9416-407a-baed-b9869e6d4810" providerId="ADAL" clId="{42FD9BE6-55D3-440A-BE67-1E1619A9599D}" dt="2024-01-14T14:52:12.696" v="778" actId="478"/>
          <ac:spMkLst>
            <pc:docMk/>
            <pc:sldMk cId="16467291" sldId="362"/>
            <ac:spMk id="82" creationId="{00000000-0000-0000-0000-000000000000}"/>
          </ac:spMkLst>
        </pc:spChg>
        <pc:spChg chg="del mod">
          <ac:chgData name="Cai Yiyu (Assoc Prof)" userId="489a664b-9416-407a-baed-b9869e6d4810" providerId="ADAL" clId="{42FD9BE6-55D3-440A-BE67-1E1619A9599D}" dt="2024-01-14T14:52:12.696" v="778" actId="478"/>
          <ac:spMkLst>
            <pc:docMk/>
            <pc:sldMk cId="16467291" sldId="362"/>
            <ac:spMk id="83" creationId="{00000000-0000-0000-0000-000000000000}"/>
          </ac:spMkLst>
        </pc:spChg>
        <pc:spChg chg="del mod">
          <ac:chgData name="Cai Yiyu (Assoc Prof)" userId="489a664b-9416-407a-baed-b9869e6d4810" providerId="ADAL" clId="{42FD9BE6-55D3-440A-BE67-1E1619A9599D}" dt="2024-01-14T14:52:12.696" v="778" actId="478"/>
          <ac:spMkLst>
            <pc:docMk/>
            <pc:sldMk cId="16467291" sldId="362"/>
            <ac:spMk id="84" creationId="{00000000-0000-0000-0000-000000000000}"/>
          </ac:spMkLst>
        </pc:spChg>
        <pc:grpChg chg="mod">
          <ac:chgData name="Cai Yiyu (Assoc Prof)" userId="489a664b-9416-407a-baed-b9869e6d4810" providerId="ADAL" clId="{42FD9BE6-55D3-440A-BE67-1E1619A9599D}" dt="2024-01-14T14:52:38.067" v="787" actId="1076"/>
          <ac:grpSpMkLst>
            <pc:docMk/>
            <pc:sldMk cId="16467291" sldId="362"/>
            <ac:grpSpMk id="32" creationId="{00000000-0000-0000-0000-000000000000}"/>
          </ac:grpSpMkLst>
        </pc:grpChg>
        <pc:grpChg chg="del">
          <ac:chgData name="Cai Yiyu (Assoc Prof)" userId="489a664b-9416-407a-baed-b9869e6d4810" providerId="ADAL" clId="{42FD9BE6-55D3-440A-BE67-1E1619A9599D}" dt="2024-01-14T14:52:33.245" v="786" actId="478"/>
          <ac:grpSpMkLst>
            <pc:docMk/>
            <pc:sldMk cId="16467291" sldId="362"/>
            <ac:grpSpMk id="33" creationId="{00000000-0000-0000-0000-000000000000}"/>
          </ac:grpSpMkLst>
        </pc:grpChg>
      </pc:sldChg>
      <pc:sldChg chg="modSp add del mod">
        <pc:chgData name="Cai Yiyu (Assoc Prof)" userId="489a664b-9416-407a-baed-b9869e6d4810" providerId="ADAL" clId="{42FD9BE6-55D3-440A-BE67-1E1619A9599D}" dt="2024-01-14T14:20:52.637" v="552" actId="47"/>
        <pc:sldMkLst>
          <pc:docMk/>
          <pc:sldMk cId="2268801406" sldId="730"/>
        </pc:sldMkLst>
        <pc:spChg chg="mod">
          <ac:chgData name="Cai Yiyu (Assoc Prof)" userId="489a664b-9416-407a-baed-b9869e6d4810" providerId="ADAL" clId="{42FD9BE6-55D3-440A-BE67-1E1619A9599D}" dt="2024-01-11T05:50:00.429" v="444" actId="2711"/>
          <ac:spMkLst>
            <pc:docMk/>
            <pc:sldMk cId="2268801406" sldId="730"/>
            <ac:spMk id="6" creationId="{00000000-0000-0000-0000-000000000000}"/>
          </ac:spMkLst>
        </pc:spChg>
      </pc:sldChg>
      <pc:sldChg chg="modSp add del mod">
        <pc:chgData name="Cai Yiyu (Assoc Prof)" userId="489a664b-9416-407a-baed-b9869e6d4810" providerId="ADAL" clId="{42FD9BE6-55D3-440A-BE67-1E1619A9599D}" dt="2024-01-14T14:20:52.637" v="552" actId="47"/>
        <pc:sldMkLst>
          <pc:docMk/>
          <pc:sldMk cId="4148775621" sldId="769"/>
        </pc:sldMkLst>
        <pc:spChg chg="mod">
          <ac:chgData name="Cai Yiyu (Assoc Prof)" userId="489a664b-9416-407a-baed-b9869e6d4810" providerId="ADAL" clId="{42FD9BE6-55D3-440A-BE67-1E1619A9599D}" dt="2024-01-11T05:50:25.556" v="470" actId="113"/>
          <ac:spMkLst>
            <pc:docMk/>
            <pc:sldMk cId="4148775621" sldId="769"/>
            <ac:spMk id="6" creationId="{00000000-0000-0000-0000-000000000000}"/>
          </ac:spMkLst>
        </pc:spChg>
        <pc:graphicFrameChg chg="mod">
          <ac:chgData name="Cai Yiyu (Assoc Prof)" userId="489a664b-9416-407a-baed-b9869e6d4810" providerId="ADAL" clId="{42FD9BE6-55D3-440A-BE67-1E1619A9599D}" dt="2024-01-11T05:41:23.359" v="262"/>
          <ac:graphicFrameMkLst>
            <pc:docMk/>
            <pc:sldMk cId="4148775621" sldId="769"/>
            <ac:graphicFrameMk id="8" creationId="{00000000-0000-0000-0000-000000000000}"/>
          </ac:graphicFrameMkLst>
        </pc:graphicFrameChg>
      </pc:sldChg>
      <pc:sldChg chg="addSp delSp modSp add mod ord">
        <pc:chgData name="Cai Yiyu (Assoc Prof)" userId="489a664b-9416-407a-baed-b9869e6d4810" providerId="ADAL" clId="{42FD9BE6-55D3-440A-BE67-1E1619A9599D}" dt="2024-01-14T14:55:55.194" v="914" actId="1036"/>
        <pc:sldMkLst>
          <pc:docMk/>
          <pc:sldMk cId="660190419" sldId="770"/>
        </pc:sldMkLst>
        <pc:spChg chg="mod">
          <ac:chgData name="Cai Yiyu (Assoc Prof)" userId="489a664b-9416-407a-baed-b9869e6d4810" providerId="ADAL" clId="{42FD9BE6-55D3-440A-BE67-1E1619A9599D}" dt="2024-01-11T05:51:08.359" v="502" actId="404"/>
          <ac:spMkLst>
            <pc:docMk/>
            <pc:sldMk cId="660190419" sldId="770"/>
            <ac:spMk id="2" creationId="{00000000-0000-0000-0000-000000000000}"/>
          </ac:spMkLst>
        </pc:spChg>
        <pc:spChg chg="mod">
          <ac:chgData name="Cai Yiyu (Assoc Prof)" userId="489a664b-9416-407a-baed-b9869e6d4810" providerId="ADAL" clId="{42FD9BE6-55D3-440A-BE67-1E1619A9599D}" dt="2024-01-14T14:53:47.942" v="835" actId="20577"/>
          <ac:spMkLst>
            <pc:docMk/>
            <pc:sldMk cId="660190419" sldId="770"/>
            <ac:spMk id="7" creationId="{2B27851E-9AC7-C4FF-2E23-1A77D950C7A5}"/>
          </ac:spMkLst>
        </pc:spChg>
        <pc:spChg chg="mod">
          <ac:chgData name="Cai Yiyu (Assoc Prof)" userId="489a664b-9416-407a-baed-b9869e6d4810" providerId="ADAL" clId="{42FD9BE6-55D3-440A-BE67-1E1619A9599D}" dt="2024-01-14T14:54:57.990" v="836" actId="207"/>
          <ac:spMkLst>
            <pc:docMk/>
            <pc:sldMk cId="660190419" sldId="770"/>
            <ac:spMk id="8" creationId="{087B7352-9919-1A50-8DF9-7E6CF2F063DA}"/>
          </ac:spMkLst>
        </pc:spChg>
        <pc:spChg chg="mod">
          <ac:chgData name="Cai Yiyu (Assoc Prof)" userId="489a664b-9416-407a-baed-b9869e6d4810" providerId="ADAL" clId="{42FD9BE6-55D3-440A-BE67-1E1619A9599D}" dt="2024-01-14T14:54:57.990" v="836" actId="207"/>
          <ac:spMkLst>
            <pc:docMk/>
            <pc:sldMk cId="660190419" sldId="770"/>
            <ac:spMk id="9" creationId="{FD21C746-4E16-BFAB-281D-F8A358ACD11A}"/>
          </ac:spMkLst>
        </pc:spChg>
        <pc:spChg chg="mod">
          <ac:chgData name="Cai Yiyu (Assoc Prof)" userId="489a664b-9416-407a-baed-b9869e6d4810" providerId="ADAL" clId="{42FD9BE6-55D3-440A-BE67-1E1619A9599D}" dt="2024-01-14T14:53:12.593" v="791"/>
          <ac:spMkLst>
            <pc:docMk/>
            <pc:sldMk cId="660190419" sldId="770"/>
            <ac:spMk id="23" creationId="{F5DCD52F-68F2-D0F5-4F31-6C611BEDE260}"/>
          </ac:spMkLst>
        </pc:spChg>
        <pc:spChg chg="mod">
          <ac:chgData name="Cai Yiyu (Assoc Prof)" userId="489a664b-9416-407a-baed-b9869e6d4810" providerId="ADAL" clId="{42FD9BE6-55D3-440A-BE67-1E1619A9599D}" dt="2024-01-14T14:55:55.194" v="914" actId="1036"/>
          <ac:spMkLst>
            <pc:docMk/>
            <pc:sldMk cId="660190419" sldId="770"/>
            <ac:spMk id="56" creationId="{00000000-0000-0000-0000-000000000000}"/>
          </ac:spMkLst>
        </pc:spChg>
        <pc:spChg chg="mod">
          <ac:chgData name="Cai Yiyu (Assoc Prof)" userId="489a664b-9416-407a-baed-b9869e6d4810" providerId="ADAL" clId="{42FD9BE6-55D3-440A-BE67-1E1619A9599D}" dt="2024-01-14T14:53:12.593" v="791"/>
          <ac:spMkLst>
            <pc:docMk/>
            <pc:sldMk cId="660190419" sldId="770"/>
            <ac:spMk id="57" creationId="{BC1AA168-0EFE-33B2-D172-3FDC99EAC95F}"/>
          </ac:spMkLst>
        </pc:spChg>
        <pc:spChg chg="mod">
          <ac:chgData name="Cai Yiyu (Assoc Prof)" userId="489a664b-9416-407a-baed-b9869e6d4810" providerId="ADAL" clId="{42FD9BE6-55D3-440A-BE67-1E1619A9599D}" dt="2024-01-14T14:55:48.663" v="895" actId="1035"/>
          <ac:spMkLst>
            <pc:docMk/>
            <pc:sldMk cId="660190419" sldId="770"/>
            <ac:spMk id="80" creationId="{00000000-0000-0000-0000-000000000000}"/>
          </ac:spMkLst>
        </pc:spChg>
        <pc:spChg chg="mod">
          <ac:chgData name="Cai Yiyu (Assoc Prof)" userId="489a664b-9416-407a-baed-b9869e6d4810" providerId="ADAL" clId="{42FD9BE6-55D3-440A-BE67-1E1619A9599D}" dt="2024-01-14T14:55:42.279" v="879" actId="1038"/>
          <ac:spMkLst>
            <pc:docMk/>
            <pc:sldMk cId="660190419" sldId="770"/>
            <ac:spMk id="81" creationId="{00000000-0000-0000-0000-000000000000}"/>
          </ac:spMkLst>
        </pc:spChg>
        <pc:spChg chg="mod">
          <ac:chgData name="Cai Yiyu (Assoc Prof)" userId="489a664b-9416-407a-baed-b9869e6d4810" providerId="ADAL" clId="{42FD9BE6-55D3-440A-BE67-1E1619A9599D}" dt="2024-01-14T14:50:28.411" v="751" actId="14100"/>
          <ac:spMkLst>
            <pc:docMk/>
            <pc:sldMk cId="660190419" sldId="770"/>
            <ac:spMk id="82" creationId="{00000000-0000-0000-0000-000000000000}"/>
          </ac:spMkLst>
        </pc:spChg>
        <pc:spChg chg="mod">
          <ac:chgData name="Cai Yiyu (Assoc Prof)" userId="489a664b-9416-407a-baed-b9869e6d4810" providerId="ADAL" clId="{42FD9BE6-55D3-440A-BE67-1E1619A9599D}" dt="2024-01-14T14:55:17.753" v="844" actId="1036"/>
          <ac:spMkLst>
            <pc:docMk/>
            <pc:sldMk cId="660190419" sldId="770"/>
            <ac:spMk id="83" creationId="{00000000-0000-0000-0000-000000000000}"/>
          </ac:spMkLst>
        </pc:spChg>
        <pc:spChg chg="mod">
          <ac:chgData name="Cai Yiyu (Assoc Prof)" userId="489a664b-9416-407a-baed-b9869e6d4810" providerId="ADAL" clId="{42FD9BE6-55D3-440A-BE67-1E1619A9599D}" dt="2024-01-14T14:55:26.266" v="870" actId="1035"/>
          <ac:spMkLst>
            <pc:docMk/>
            <pc:sldMk cId="660190419" sldId="770"/>
            <ac:spMk id="84" creationId="{00000000-0000-0000-0000-000000000000}"/>
          </ac:spMkLst>
        </pc:spChg>
        <pc:grpChg chg="add mod ord">
          <ac:chgData name="Cai Yiyu (Assoc Prof)" userId="489a664b-9416-407a-baed-b9869e6d4810" providerId="ADAL" clId="{42FD9BE6-55D3-440A-BE67-1E1619A9599D}" dt="2024-01-14T14:53:26.946" v="793" actId="167"/>
          <ac:grpSpMkLst>
            <pc:docMk/>
            <pc:sldMk cId="660190419" sldId="770"/>
            <ac:grpSpMk id="3" creationId="{8260F795-6D6F-0E86-3DA4-165D16E238F8}"/>
          </ac:grpSpMkLst>
        </pc:grpChg>
        <pc:grpChg chg="mod">
          <ac:chgData name="Cai Yiyu (Assoc Prof)" userId="489a664b-9416-407a-baed-b9869e6d4810" providerId="ADAL" clId="{42FD9BE6-55D3-440A-BE67-1E1619A9599D}" dt="2024-01-14T14:53:12.593" v="791"/>
          <ac:grpSpMkLst>
            <pc:docMk/>
            <pc:sldMk cId="660190419" sldId="770"/>
            <ac:grpSpMk id="4" creationId="{E9821457-1483-4421-901D-1A994E92FED3}"/>
          </ac:grpSpMkLst>
        </pc:grpChg>
        <pc:grpChg chg="mod">
          <ac:chgData name="Cai Yiyu (Assoc Prof)" userId="489a664b-9416-407a-baed-b9869e6d4810" providerId="ADAL" clId="{42FD9BE6-55D3-440A-BE67-1E1619A9599D}" dt="2024-01-14T14:53:12.593" v="791"/>
          <ac:grpSpMkLst>
            <pc:docMk/>
            <pc:sldMk cId="660190419" sldId="770"/>
            <ac:grpSpMk id="5" creationId="{BAE444D7-101B-870F-CE5A-D0E904197999}"/>
          </ac:grpSpMkLst>
        </pc:grpChg>
        <pc:grpChg chg="del">
          <ac:chgData name="Cai Yiyu (Assoc Prof)" userId="489a664b-9416-407a-baed-b9869e6d4810" providerId="ADAL" clId="{42FD9BE6-55D3-440A-BE67-1E1619A9599D}" dt="2024-01-14T14:52:54.324" v="788" actId="478"/>
          <ac:grpSpMkLst>
            <pc:docMk/>
            <pc:sldMk cId="660190419" sldId="770"/>
            <ac:grpSpMk id="32" creationId="{00000000-0000-0000-0000-000000000000}"/>
          </ac:grpSpMkLst>
        </pc:grpChg>
        <pc:grpChg chg="del">
          <ac:chgData name="Cai Yiyu (Assoc Prof)" userId="489a664b-9416-407a-baed-b9869e6d4810" providerId="ADAL" clId="{42FD9BE6-55D3-440A-BE67-1E1619A9599D}" dt="2024-01-14T14:52:54.324" v="788" actId="478"/>
          <ac:grpSpMkLst>
            <pc:docMk/>
            <pc:sldMk cId="660190419" sldId="770"/>
            <ac:grpSpMk id="33" creationId="{00000000-0000-0000-0000-000000000000}"/>
          </ac:grpSpMkLst>
        </pc:grpChg>
      </pc:sldChg>
      <pc:sldChg chg="addSp delSp modSp add mod ord">
        <pc:chgData name="Cai Yiyu (Assoc Prof)" userId="489a664b-9416-407a-baed-b9869e6d4810" providerId="ADAL" clId="{42FD9BE6-55D3-440A-BE67-1E1619A9599D}" dt="2024-01-14T14:57:37.335" v="974" actId="1076"/>
        <pc:sldMkLst>
          <pc:docMk/>
          <pc:sldMk cId="2757773450" sldId="771"/>
        </pc:sldMkLst>
        <pc:spChg chg="del mod">
          <ac:chgData name="Cai Yiyu (Assoc Prof)" userId="489a664b-9416-407a-baed-b9869e6d4810" providerId="ADAL" clId="{42FD9BE6-55D3-440A-BE67-1E1619A9599D}" dt="2024-01-14T14:57:26.228" v="972" actId="478"/>
          <ac:spMkLst>
            <pc:docMk/>
            <pc:sldMk cId="2757773450" sldId="771"/>
            <ac:spMk id="2" creationId="{00000000-0000-0000-0000-000000000000}"/>
          </ac:spMkLst>
        </pc:spChg>
        <pc:spChg chg="add del mod">
          <ac:chgData name="Cai Yiyu (Assoc Prof)" userId="489a664b-9416-407a-baed-b9869e6d4810" providerId="ADAL" clId="{42FD9BE6-55D3-440A-BE67-1E1619A9599D}" dt="2024-01-14T14:57:29.619" v="973" actId="478"/>
          <ac:spMkLst>
            <pc:docMk/>
            <pc:sldMk cId="2757773450" sldId="771"/>
            <ac:spMk id="5" creationId="{3E593571-A5CD-D680-F873-F5E5E830AFAD}"/>
          </ac:spMkLst>
        </pc:spChg>
        <pc:spChg chg="del">
          <ac:chgData name="Cai Yiyu (Assoc Prof)" userId="489a664b-9416-407a-baed-b9869e6d4810" providerId="ADAL" clId="{42FD9BE6-55D3-440A-BE67-1E1619A9599D}" dt="2024-01-11T05:45:34.987" v="340" actId="478"/>
          <ac:spMkLst>
            <pc:docMk/>
            <pc:sldMk cId="2757773450" sldId="771"/>
            <ac:spMk id="56" creationId="{00000000-0000-0000-0000-000000000000}"/>
          </ac:spMkLst>
        </pc:spChg>
        <pc:spChg chg="del">
          <ac:chgData name="Cai Yiyu (Assoc Prof)" userId="489a664b-9416-407a-baed-b9869e6d4810" providerId="ADAL" clId="{42FD9BE6-55D3-440A-BE67-1E1619A9599D}" dt="2024-01-11T05:45:34.987" v="340" actId="478"/>
          <ac:spMkLst>
            <pc:docMk/>
            <pc:sldMk cId="2757773450" sldId="771"/>
            <ac:spMk id="80" creationId="{00000000-0000-0000-0000-000000000000}"/>
          </ac:spMkLst>
        </pc:spChg>
        <pc:spChg chg="del">
          <ac:chgData name="Cai Yiyu (Assoc Prof)" userId="489a664b-9416-407a-baed-b9869e6d4810" providerId="ADAL" clId="{42FD9BE6-55D3-440A-BE67-1E1619A9599D}" dt="2024-01-11T05:45:34.987" v="340" actId="478"/>
          <ac:spMkLst>
            <pc:docMk/>
            <pc:sldMk cId="2757773450" sldId="771"/>
            <ac:spMk id="81" creationId="{00000000-0000-0000-0000-000000000000}"/>
          </ac:spMkLst>
        </pc:spChg>
        <pc:spChg chg="del">
          <ac:chgData name="Cai Yiyu (Assoc Prof)" userId="489a664b-9416-407a-baed-b9869e6d4810" providerId="ADAL" clId="{42FD9BE6-55D3-440A-BE67-1E1619A9599D}" dt="2024-01-11T05:45:34.987" v="340" actId="478"/>
          <ac:spMkLst>
            <pc:docMk/>
            <pc:sldMk cId="2757773450" sldId="771"/>
            <ac:spMk id="82" creationId="{00000000-0000-0000-0000-000000000000}"/>
          </ac:spMkLst>
        </pc:spChg>
        <pc:spChg chg="del">
          <ac:chgData name="Cai Yiyu (Assoc Prof)" userId="489a664b-9416-407a-baed-b9869e6d4810" providerId="ADAL" clId="{42FD9BE6-55D3-440A-BE67-1E1619A9599D}" dt="2024-01-11T05:45:34.987" v="340" actId="478"/>
          <ac:spMkLst>
            <pc:docMk/>
            <pc:sldMk cId="2757773450" sldId="771"/>
            <ac:spMk id="83" creationId="{00000000-0000-0000-0000-000000000000}"/>
          </ac:spMkLst>
        </pc:spChg>
        <pc:spChg chg="del">
          <ac:chgData name="Cai Yiyu (Assoc Prof)" userId="489a664b-9416-407a-baed-b9869e6d4810" providerId="ADAL" clId="{42FD9BE6-55D3-440A-BE67-1E1619A9599D}" dt="2024-01-11T05:45:34.987" v="340" actId="478"/>
          <ac:spMkLst>
            <pc:docMk/>
            <pc:sldMk cId="2757773450" sldId="771"/>
            <ac:spMk id="84" creationId="{00000000-0000-0000-0000-000000000000}"/>
          </ac:spMkLst>
        </pc:spChg>
        <pc:grpChg chg="del">
          <ac:chgData name="Cai Yiyu (Assoc Prof)" userId="489a664b-9416-407a-baed-b9869e6d4810" providerId="ADAL" clId="{42FD9BE6-55D3-440A-BE67-1E1619A9599D}" dt="2024-01-11T05:45:34.987" v="340" actId="478"/>
          <ac:grpSpMkLst>
            <pc:docMk/>
            <pc:sldMk cId="2757773450" sldId="771"/>
            <ac:grpSpMk id="32" creationId="{00000000-0000-0000-0000-000000000000}"/>
          </ac:grpSpMkLst>
        </pc:grpChg>
        <pc:grpChg chg="del">
          <ac:chgData name="Cai Yiyu (Assoc Prof)" userId="489a664b-9416-407a-baed-b9869e6d4810" providerId="ADAL" clId="{42FD9BE6-55D3-440A-BE67-1E1619A9599D}" dt="2024-01-11T05:45:34.987" v="340" actId="478"/>
          <ac:grpSpMkLst>
            <pc:docMk/>
            <pc:sldMk cId="2757773450" sldId="771"/>
            <ac:grpSpMk id="33" creationId="{00000000-0000-0000-0000-000000000000}"/>
          </ac:grpSpMkLst>
        </pc:grpChg>
        <pc:graphicFrameChg chg="add mod modGraphic">
          <ac:chgData name="Cai Yiyu (Assoc Prof)" userId="489a664b-9416-407a-baed-b9869e6d4810" providerId="ADAL" clId="{42FD9BE6-55D3-440A-BE67-1E1619A9599D}" dt="2024-01-14T14:57:37.335" v="974" actId="1076"/>
          <ac:graphicFrameMkLst>
            <pc:docMk/>
            <pc:sldMk cId="2757773450" sldId="771"/>
            <ac:graphicFrameMk id="3" creationId="{3C85AD3E-02A0-4B31-8064-E3CE73B38BE8}"/>
          </ac:graphicFrameMkLst>
        </pc:graphicFrameChg>
      </pc:sldChg>
      <pc:sldChg chg="addSp delSp modSp add mod ord">
        <pc:chgData name="Cai Yiyu (Assoc Prof)" userId="489a664b-9416-407a-baed-b9869e6d4810" providerId="ADAL" clId="{42FD9BE6-55D3-440A-BE67-1E1619A9599D}" dt="2024-01-14T14:49:10.111" v="739" actId="1035"/>
        <pc:sldMkLst>
          <pc:docMk/>
          <pc:sldMk cId="4121764565" sldId="772"/>
        </pc:sldMkLst>
        <pc:spChg chg="mod">
          <ac:chgData name="Cai Yiyu (Assoc Prof)" userId="489a664b-9416-407a-baed-b9869e6d4810" providerId="ADAL" clId="{42FD9BE6-55D3-440A-BE67-1E1619A9599D}" dt="2024-01-14T14:22:38.232" v="599" actId="20577"/>
          <ac:spMkLst>
            <pc:docMk/>
            <pc:sldMk cId="4121764565" sldId="772"/>
            <ac:spMk id="2" creationId="{1517E15D-5C49-D6D8-F56D-001315E065A8}"/>
          </ac:spMkLst>
        </pc:spChg>
        <pc:spChg chg="add del mod">
          <ac:chgData name="Cai Yiyu (Assoc Prof)" userId="489a664b-9416-407a-baed-b9869e6d4810" providerId="ADAL" clId="{42FD9BE6-55D3-440A-BE67-1E1619A9599D}" dt="2024-01-14T14:22:44.780" v="601"/>
          <ac:spMkLst>
            <pc:docMk/>
            <pc:sldMk cId="4121764565" sldId="772"/>
            <ac:spMk id="3" creationId="{2C54E4CB-8E58-9D87-781D-3CE6C0CCAF79}"/>
          </ac:spMkLst>
        </pc:spChg>
        <pc:spChg chg="del mod">
          <ac:chgData name="Cai Yiyu (Assoc Prof)" userId="489a664b-9416-407a-baed-b9869e6d4810" providerId="ADAL" clId="{42FD9BE6-55D3-440A-BE67-1E1619A9599D}" dt="2024-01-14T14:42:52.263" v="636" actId="478"/>
          <ac:spMkLst>
            <pc:docMk/>
            <pc:sldMk cId="4121764565" sldId="772"/>
            <ac:spMk id="5" creationId="{A78A6CBB-790E-674C-4018-B5FD9AAFBA99}"/>
          </ac:spMkLst>
        </pc:spChg>
        <pc:spChg chg="add mod">
          <ac:chgData name="Cai Yiyu (Assoc Prof)" userId="489a664b-9416-407a-baed-b9869e6d4810" providerId="ADAL" clId="{42FD9BE6-55D3-440A-BE67-1E1619A9599D}" dt="2024-01-14T14:48:58.852" v="731" actId="1076"/>
          <ac:spMkLst>
            <pc:docMk/>
            <pc:sldMk cId="4121764565" sldId="772"/>
            <ac:spMk id="6" creationId="{D8B76BCF-7F15-68FD-98A1-772AE0E6328D}"/>
          </ac:spMkLst>
        </pc:spChg>
        <pc:spChg chg="mod">
          <ac:chgData name="Cai Yiyu (Assoc Prof)" userId="489a664b-9416-407a-baed-b9869e6d4810" providerId="ADAL" clId="{42FD9BE6-55D3-440A-BE67-1E1619A9599D}" dt="2024-01-14T14:45:40.827" v="659" actId="207"/>
          <ac:spMkLst>
            <pc:docMk/>
            <pc:sldMk cId="4121764565" sldId="772"/>
            <ac:spMk id="16" creationId="{AE9D475B-21E1-F065-84C7-D3FD2DFDDC74}"/>
          </ac:spMkLst>
        </pc:spChg>
        <pc:spChg chg="mod">
          <ac:chgData name="Cai Yiyu (Assoc Prof)" userId="489a664b-9416-407a-baed-b9869e6d4810" providerId="ADAL" clId="{42FD9BE6-55D3-440A-BE67-1E1619A9599D}" dt="2024-01-14T14:45:40.827" v="659" actId="207"/>
          <ac:spMkLst>
            <pc:docMk/>
            <pc:sldMk cId="4121764565" sldId="772"/>
            <ac:spMk id="17" creationId="{620F5A8A-B26F-578A-FEED-873B9E89CF26}"/>
          </ac:spMkLst>
        </pc:spChg>
        <pc:picChg chg="add mod">
          <ac:chgData name="Cai Yiyu (Assoc Prof)" userId="489a664b-9416-407a-baed-b9869e6d4810" providerId="ADAL" clId="{42FD9BE6-55D3-440A-BE67-1E1619A9599D}" dt="2024-01-14T14:49:10.111" v="739" actId="1035"/>
          <ac:picMkLst>
            <pc:docMk/>
            <pc:sldMk cId="4121764565" sldId="772"/>
            <ac:picMk id="7" creationId="{2167E179-8728-A07F-9FF4-0F5077740BA9}"/>
          </ac:picMkLst>
        </pc:picChg>
      </pc:sldChg>
      <pc:sldChg chg="addSp delSp modSp add mod ord">
        <pc:chgData name="Cai Yiyu (Assoc Prof)" userId="489a664b-9416-407a-baed-b9869e6d4810" providerId="ADAL" clId="{42FD9BE6-55D3-440A-BE67-1E1619A9599D}" dt="2024-01-14T14:48:29.631" v="729" actId="478"/>
        <pc:sldMkLst>
          <pc:docMk/>
          <pc:sldMk cId="3298165547" sldId="773"/>
        </pc:sldMkLst>
        <pc:spChg chg="mod">
          <ac:chgData name="Cai Yiyu (Assoc Prof)" userId="489a664b-9416-407a-baed-b9869e6d4810" providerId="ADAL" clId="{42FD9BE6-55D3-440A-BE67-1E1619A9599D}" dt="2024-01-14T14:45:23.621" v="657"/>
          <ac:spMkLst>
            <pc:docMk/>
            <pc:sldMk cId="3298165547" sldId="773"/>
            <ac:spMk id="4" creationId="{C713BDA7-7EC8-31A8-9BC5-69138DB7252E}"/>
          </ac:spMkLst>
        </pc:spChg>
        <pc:spChg chg="mod">
          <ac:chgData name="Cai Yiyu (Assoc Prof)" userId="489a664b-9416-407a-baed-b9869e6d4810" providerId="ADAL" clId="{42FD9BE6-55D3-440A-BE67-1E1619A9599D}" dt="2024-01-14T14:45:23.621" v="657"/>
          <ac:spMkLst>
            <pc:docMk/>
            <pc:sldMk cId="3298165547" sldId="773"/>
            <ac:spMk id="5" creationId="{67BCA850-93E6-E1CA-1622-B13CB3C4A3DA}"/>
          </ac:spMkLst>
        </pc:spChg>
        <pc:spChg chg="mod">
          <ac:chgData name="Cai Yiyu (Assoc Prof)" userId="489a664b-9416-407a-baed-b9869e6d4810" providerId="ADAL" clId="{42FD9BE6-55D3-440A-BE67-1E1619A9599D}" dt="2024-01-14T14:45:51.839" v="660"/>
          <ac:spMkLst>
            <pc:docMk/>
            <pc:sldMk cId="3298165547" sldId="773"/>
            <ac:spMk id="8" creationId="{CD6D76DD-8273-D6D8-6FFB-BE88F9311BF9}"/>
          </ac:spMkLst>
        </pc:spChg>
        <pc:spChg chg="mod">
          <ac:chgData name="Cai Yiyu (Assoc Prof)" userId="489a664b-9416-407a-baed-b9869e6d4810" providerId="ADAL" clId="{42FD9BE6-55D3-440A-BE67-1E1619A9599D}" dt="2024-01-14T14:45:51.839" v="660"/>
          <ac:spMkLst>
            <pc:docMk/>
            <pc:sldMk cId="3298165547" sldId="773"/>
            <ac:spMk id="9" creationId="{E6CC72B5-6E62-4F5F-C07B-D10F42C4FD25}"/>
          </ac:spMkLst>
        </pc:spChg>
        <pc:spChg chg="del mod">
          <ac:chgData name="Cai Yiyu (Assoc Prof)" userId="489a664b-9416-407a-baed-b9869e6d4810" providerId="ADAL" clId="{42FD9BE6-55D3-440A-BE67-1E1619A9599D}" dt="2024-01-14T14:48:29.631" v="729" actId="478"/>
          <ac:spMkLst>
            <pc:docMk/>
            <pc:sldMk cId="3298165547" sldId="773"/>
            <ac:spMk id="56" creationId="{00000000-0000-0000-0000-000000000000}"/>
          </ac:spMkLst>
        </pc:spChg>
        <pc:spChg chg="mod">
          <ac:chgData name="Cai Yiyu (Assoc Prof)" userId="489a664b-9416-407a-baed-b9869e6d4810" providerId="ADAL" clId="{42FD9BE6-55D3-440A-BE67-1E1619A9599D}" dt="2024-01-14T14:45:51.839" v="660"/>
          <ac:spMkLst>
            <pc:docMk/>
            <pc:sldMk cId="3298165547" sldId="773"/>
            <ac:spMk id="57" creationId="{41FB5851-A299-5AA3-316E-C4FE33B8EF7C}"/>
          </ac:spMkLst>
        </pc:spChg>
        <pc:spChg chg="mod">
          <ac:chgData name="Cai Yiyu (Assoc Prof)" userId="489a664b-9416-407a-baed-b9869e6d4810" providerId="ADAL" clId="{42FD9BE6-55D3-440A-BE67-1E1619A9599D}" dt="2024-01-14T14:45:51.839" v="660"/>
          <ac:spMkLst>
            <pc:docMk/>
            <pc:sldMk cId="3298165547" sldId="773"/>
            <ac:spMk id="58" creationId="{97D9D4C8-26A8-4A4F-748E-0B3865AA5129}"/>
          </ac:spMkLst>
        </pc:spChg>
        <pc:spChg chg="add del mod">
          <ac:chgData name="Cai Yiyu (Assoc Prof)" userId="489a664b-9416-407a-baed-b9869e6d4810" providerId="ADAL" clId="{42FD9BE6-55D3-440A-BE67-1E1619A9599D}" dt="2024-01-14T14:45:56.313" v="661" actId="478"/>
          <ac:spMkLst>
            <pc:docMk/>
            <pc:sldMk cId="3298165547" sldId="773"/>
            <ac:spMk id="59" creationId="{69E27323-8C23-4EC9-5B81-06022B29DA92}"/>
          </ac:spMkLst>
        </pc:spChg>
        <pc:spChg chg="add mod">
          <ac:chgData name="Cai Yiyu (Assoc Prof)" userId="489a664b-9416-407a-baed-b9869e6d4810" providerId="ADAL" clId="{42FD9BE6-55D3-440A-BE67-1E1619A9599D}" dt="2024-01-14T14:48:18.569" v="728" actId="1038"/>
          <ac:spMkLst>
            <pc:docMk/>
            <pc:sldMk cId="3298165547" sldId="773"/>
            <ac:spMk id="61" creationId="{21C279B1-3DAB-0F11-7BD2-06B46018AD21}"/>
          </ac:spMkLst>
        </pc:spChg>
        <pc:spChg chg="del mod">
          <ac:chgData name="Cai Yiyu (Assoc Prof)" userId="489a664b-9416-407a-baed-b9869e6d4810" providerId="ADAL" clId="{42FD9BE6-55D3-440A-BE67-1E1619A9599D}" dt="2024-01-14T14:48:29.631" v="729" actId="478"/>
          <ac:spMkLst>
            <pc:docMk/>
            <pc:sldMk cId="3298165547" sldId="773"/>
            <ac:spMk id="80" creationId="{00000000-0000-0000-0000-000000000000}"/>
          </ac:spMkLst>
        </pc:spChg>
        <pc:spChg chg="del mod">
          <ac:chgData name="Cai Yiyu (Assoc Prof)" userId="489a664b-9416-407a-baed-b9869e6d4810" providerId="ADAL" clId="{42FD9BE6-55D3-440A-BE67-1E1619A9599D}" dt="2024-01-14T14:48:29.631" v="729" actId="478"/>
          <ac:spMkLst>
            <pc:docMk/>
            <pc:sldMk cId="3298165547" sldId="773"/>
            <ac:spMk id="81" creationId="{00000000-0000-0000-0000-000000000000}"/>
          </ac:spMkLst>
        </pc:spChg>
        <pc:spChg chg="del mod">
          <ac:chgData name="Cai Yiyu (Assoc Prof)" userId="489a664b-9416-407a-baed-b9869e6d4810" providerId="ADAL" clId="{42FD9BE6-55D3-440A-BE67-1E1619A9599D}" dt="2024-01-14T14:48:29.631" v="729" actId="478"/>
          <ac:spMkLst>
            <pc:docMk/>
            <pc:sldMk cId="3298165547" sldId="773"/>
            <ac:spMk id="82" creationId="{00000000-0000-0000-0000-000000000000}"/>
          </ac:spMkLst>
        </pc:spChg>
        <pc:spChg chg="del mod">
          <ac:chgData name="Cai Yiyu (Assoc Prof)" userId="489a664b-9416-407a-baed-b9869e6d4810" providerId="ADAL" clId="{42FD9BE6-55D3-440A-BE67-1E1619A9599D}" dt="2024-01-14T14:48:29.631" v="729" actId="478"/>
          <ac:spMkLst>
            <pc:docMk/>
            <pc:sldMk cId="3298165547" sldId="773"/>
            <ac:spMk id="83" creationId="{00000000-0000-0000-0000-000000000000}"/>
          </ac:spMkLst>
        </pc:spChg>
        <pc:spChg chg="del mod">
          <ac:chgData name="Cai Yiyu (Assoc Prof)" userId="489a664b-9416-407a-baed-b9869e6d4810" providerId="ADAL" clId="{42FD9BE6-55D3-440A-BE67-1E1619A9599D}" dt="2024-01-14T14:48:29.631" v="729" actId="478"/>
          <ac:spMkLst>
            <pc:docMk/>
            <pc:sldMk cId="3298165547" sldId="773"/>
            <ac:spMk id="84" creationId="{00000000-0000-0000-0000-000000000000}"/>
          </ac:spMkLst>
        </pc:spChg>
        <pc:grpChg chg="add del mod">
          <ac:chgData name="Cai Yiyu (Assoc Prof)" userId="489a664b-9416-407a-baed-b9869e6d4810" providerId="ADAL" clId="{42FD9BE6-55D3-440A-BE67-1E1619A9599D}" dt="2024-01-14T14:45:26.614" v="658"/>
          <ac:grpSpMkLst>
            <pc:docMk/>
            <pc:sldMk cId="3298165547" sldId="773"/>
            <ac:grpSpMk id="3" creationId="{AF913D97-B39F-97E6-D61E-33B70EDE484A}"/>
          </ac:grpSpMkLst>
        </pc:grpChg>
        <pc:grpChg chg="add mod">
          <ac:chgData name="Cai Yiyu (Assoc Prof)" userId="489a664b-9416-407a-baed-b9869e6d4810" providerId="ADAL" clId="{42FD9BE6-55D3-440A-BE67-1E1619A9599D}" dt="2024-01-14T14:45:51.839" v="660"/>
          <ac:grpSpMkLst>
            <pc:docMk/>
            <pc:sldMk cId="3298165547" sldId="773"/>
            <ac:grpSpMk id="7" creationId="{B86E2C0D-2481-A1A7-D8E5-63B982AED98F}"/>
          </ac:grpSpMkLst>
        </pc:grpChg>
        <pc:grpChg chg="add mod">
          <ac:chgData name="Cai Yiyu (Assoc Prof)" userId="489a664b-9416-407a-baed-b9869e6d4810" providerId="ADAL" clId="{42FD9BE6-55D3-440A-BE67-1E1619A9599D}" dt="2024-01-14T14:45:51.839" v="660"/>
          <ac:grpSpMkLst>
            <pc:docMk/>
            <pc:sldMk cId="3298165547" sldId="773"/>
            <ac:grpSpMk id="23" creationId="{879F033A-6154-95A4-0339-4CAA35B8F7E2}"/>
          </ac:grpSpMkLst>
        </pc:grpChg>
        <pc:grpChg chg="del">
          <ac:chgData name="Cai Yiyu (Assoc Prof)" userId="489a664b-9416-407a-baed-b9869e6d4810" providerId="ADAL" clId="{42FD9BE6-55D3-440A-BE67-1E1619A9599D}" dt="2024-01-14T14:44:54.444" v="654" actId="478"/>
          <ac:grpSpMkLst>
            <pc:docMk/>
            <pc:sldMk cId="3298165547" sldId="773"/>
            <ac:grpSpMk id="32" creationId="{00000000-0000-0000-0000-000000000000}"/>
          </ac:grpSpMkLst>
        </pc:grpChg>
        <pc:grpChg chg="del">
          <ac:chgData name="Cai Yiyu (Assoc Prof)" userId="489a664b-9416-407a-baed-b9869e6d4810" providerId="ADAL" clId="{42FD9BE6-55D3-440A-BE67-1E1619A9599D}" dt="2024-01-14T14:44:54.444" v="654" actId="478"/>
          <ac:grpSpMkLst>
            <pc:docMk/>
            <pc:sldMk cId="3298165547" sldId="773"/>
            <ac:grpSpMk id="33" creationId="{00000000-0000-0000-0000-000000000000}"/>
          </ac:grpSpMkLst>
        </pc:grpChg>
      </pc:sldChg>
      <pc:sldChg chg="add">
        <pc:chgData name="Cai Yiyu (Assoc Prof)" userId="489a664b-9416-407a-baed-b9869e6d4810" providerId="ADAL" clId="{42FD9BE6-55D3-440A-BE67-1E1619A9599D}" dt="2024-01-14T14:48:36.900" v="730" actId="2890"/>
        <pc:sldMkLst>
          <pc:docMk/>
          <pc:sldMk cId="1428652530" sldId="77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EF9F99-A389-472C-81FF-BB1F0043E37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8F14EBC3-24AC-49AA-AFE1-AA66D6444C9B}">
      <dgm:prSet phldrT="[Text]"/>
      <dgm:spPr/>
      <dgm:t>
        <a:bodyPr/>
        <a:lstStyle/>
        <a:p>
          <a:r>
            <a:rPr lang="en-SG" dirty="0"/>
            <a:t>Measurement</a:t>
          </a:r>
        </a:p>
      </dgm:t>
    </dgm:pt>
    <dgm:pt modelId="{67D34243-A2B9-4665-B046-3BF755483458}" type="parTrans" cxnId="{5D73F92C-4AE9-4A47-ABAC-FE5D39F5720D}">
      <dgm:prSet/>
      <dgm:spPr/>
      <dgm:t>
        <a:bodyPr/>
        <a:lstStyle/>
        <a:p>
          <a:endParaRPr lang="en-SG"/>
        </a:p>
      </dgm:t>
    </dgm:pt>
    <dgm:pt modelId="{A12BE502-FD97-4BE5-A7D5-5E07F51ECBA3}" type="sibTrans" cxnId="{5D73F92C-4AE9-4A47-ABAC-FE5D39F5720D}">
      <dgm:prSet/>
      <dgm:spPr/>
      <dgm:t>
        <a:bodyPr/>
        <a:lstStyle/>
        <a:p>
          <a:endParaRPr lang="en-SG"/>
        </a:p>
      </dgm:t>
    </dgm:pt>
    <dgm:pt modelId="{CB186E53-BD0F-404F-BD0E-D401BD1264DD}">
      <dgm:prSet phldrT="[Text]"/>
      <dgm:spPr/>
      <dgm:t>
        <a:bodyPr/>
        <a:lstStyle/>
        <a:p>
          <a:r>
            <a:rPr lang="en-SG" dirty="0"/>
            <a:t>Sensor</a:t>
          </a:r>
        </a:p>
      </dgm:t>
    </dgm:pt>
    <dgm:pt modelId="{28438A77-7B77-40E5-A420-3DA8FCD62D39}" type="parTrans" cxnId="{60CE06E7-BA2D-426A-9C25-64A95CC07325}">
      <dgm:prSet/>
      <dgm:spPr/>
      <dgm:t>
        <a:bodyPr/>
        <a:lstStyle/>
        <a:p>
          <a:endParaRPr lang="en-SG"/>
        </a:p>
      </dgm:t>
    </dgm:pt>
    <dgm:pt modelId="{6719338E-9DB5-4F7A-953A-117FBBAD96DF}" type="sibTrans" cxnId="{60CE06E7-BA2D-426A-9C25-64A95CC07325}">
      <dgm:prSet/>
      <dgm:spPr/>
      <dgm:t>
        <a:bodyPr/>
        <a:lstStyle/>
        <a:p>
          <a:endParaRPr lang="en-SG"/>
        </a:p>
      </dgm:t>
    </dgm:pt>
    <dgm:pt modelId="{7376A8EE-C7BD-4C69-9BB4-0B9E303C1D23}">
      <dgm:prSet phldrT="[Text]"/>
      <dgm:spPr/>
      <dgm:t>
        <a:bodyPr/>
        <a:lstStyle/>
        <a:p>
          <a:r>
            <a:rPr lang="en-SG" dirty="0"/>
            <a:t>IoT</a:t>
          </a:r>
        </a:p>
      </dgm:t>
    </dgm:pt>
    <dgm:pt modelId="{E162D47C-FD83-4D9B-AC4B-76A0E6BB2DF1}" type="parTrans" cxnId="{1A2C22CC-EF19-4DF4-8FE5-497DF910A1E4}">
      <dgm:prSet/>
      <dgm:spPr/>
      <dgm:t>
        <a:bodyPr/>
        <a:lstStyle/>
        <a:p>
          <a:endParaRPr lang="en-SG"/>
        </a:p>
      </dgm:t>
    </dgm:pt>
    <dgm:pt modelId="{2B629F3F-B050-4F53-AB24-6271C0DF819B}" type="sibTrans" cxnId="{1A2C22CC-EF19-4DF4-8FE5-497DF910A1E4}">
      <dgm:prSet/>
      <dgm:spPr/>
      <dgm:t>
        <a:bodyPr/>
        <a:lstStyle/>
        <a:p>
          <a:endParaRPr lang="en-SG"/>
        </a:p>
      </dgm:t>
    </dgm:pt>
    <dgm:pt modelId="{B3040CDC-F639-4B75-911F-2D3D1DB94923}">
      <dgm:prSet phldrT="[Text]"/>
      <dgm:spPr/>
      <dgm:t>
        <a:bodyPr/>
        <a:lstStyle/>
        <a:p>
          <a:r>
            <a:rPr lang="en-SG" dirty="0"/>
            <a:t>Digital Twin</a:t>
          </a:r>
        </a:p>
      </dgm:t>
    </dgm:pt>
    <dgm:pt modelId="{767BD0FD-6BE4-4C70-B90E-D4D9465581F0}" type="parTrans" cxnId="{8DEC409C-659F-4BB1-BCDD-D9456525F57B}">
      <dgm:prSet/>
      <dgm:spPr/>
      <dgm:t>
        <a:bodyPr/>
        <a:lstStyle/>
        <a:p>
          <a:endParaRPr lang="en-SG"/>
        </a:p>
      </dgm:t>
    </dgm:pt>
    <dgm:pt modelId="{52940278-3D41-4875-BAC0-0ABD2750B6EC}" type="sibTrans" cxnId="{8DEC409C-659F-4BB1-BCDD-D9456525F57B}">
      <dgm:prSet/>
      <dgm:spPr/>
      <dgm:t>
        <a:bodyPr/>
        <a:lstStyle/>
        <a:p>
          <a:endParaRPr lang="en-SG"/>
        </a:p>
      </dgm:t>
    </dgm:pt>
    <dgm:pt modelId="{AEC8B7AB-04AC-4E34-B994-F030C8FA9390}" type="pres">
      <dgm:prSet presAssocID="{F2EF9F99-A389-472C-81FF-BB1F0043E377}" presName="diagram" presStyleCnt="0">
        <dgm:presLayoutVars>
          <dgm:dir/>
          <dgm:resizeHandles val="exact"/>
        </dgm:presLayoutVars>
      </dgm:prSet>
      <dgm:spPr/>
    </dgm:pt>
    <dgm:pt modelId="{EEC78DE7-F3D8-4E10-9E9B-FE66D4DB8B62}" type="pres">
      <dgm:prSet presAssocID="{8F14EBC3-24AC-49AA-AFE1-AA66D6444C9B}" presName="node" presStyleLbl="node1" presStyleIdx="0" presStyleCnt="4">
        <dgm:presLayoutVars>
          <dgm:bulletEnabled val="1"/>
        </dgm:presLayoutVars>
      </dgm:prSet>
      <dgm:spPr/>
    </dgm:pt>
    <dgm:pt modelId="{978F98F4-D8DB-4BA4-8EFD-CCD48B3835A4}" type="pres">
      <dgm:prSet presAssocID="{A12BE502-FD97-4BE5-A7D5-5E07F51ECBA3}" presName="sibTrans" presStyleCnt="0"/>
      <dgm:spPr/>
    </dgm:pt>
    <dgm:pt modelId="{3C54C801-0952-401A-A0DC-A2FB111C56D0}" type="pres">
      <dgm:prSet presAssocID="{CB186E53-BD0F-404F-BD0E-D401BD1264DD}" presName="node" presStyleLbl="node1" presStyleIdx="1" presStyleCnt="4">
        <dgm:presLayoutVars>
          <dgm:bulletEnabled val="1"/>
        </dgm:presLayoutVars>
      </dgm:prSet>
      <dgm:spPr/>
    </dgm:pt>
    <dgm:pt modelId="{8B0427C3-D88F-40E9-853C-E52D0C539A2F}" type="pres">
      <dgm:prSet presAssocID="{6719338E-9DB5-4F7A-953A-117FBBAD96DF}" presName="sibTrans" presStyleCnt="0"/>
      <dgm:spPr/>
    </dgm:pt>
    <dgm:pt modelId="{B8AD76B9-FA2F-43DF-9200-27D313B22BC9}" type="pres">
      <dgm:prSet presAssocID="{7376A8EE-C7BD-4C69-9BB4-0B9E303C1D23}" presName="node" presStyleLbl="node1" presStyleIdx="2" presStyleCnt="4">
        <dgm:presLayoutVars>
          <dgm:bulletEnabled val="1"/>
        </dgm:presLayoutVars>
      </dgm:prSet>
      <dgm:spPr/>
    </dgm:pt>
    <dgm:pt modelId="{08D9C45A-613B-4755-A7F2-4A5CF42C3256}" type="pres">
      <dgm:prSet presAssocID="{2B629F3F-B050-4F53-AB24-6271C0DF819B}" presName="sibTrans" presStyleCnt="0"/>
      <dgm:spPr/>
    </dgm:pt>
    <dgm:pt modelId="{CA4DD00B-5E9F-48E2-AA0F-9DB68F14F752}" type="pres">
      <dgm:prSet presAssocID="{B3040CDC-F639-4B75-911F-2D3D1DB94923}" presName="node" presStyleLbl="node1" presStyleIdx="3" presStyleCnt="4">
        <dgm:presLayoutVars>
          <dgm:bulletEnabled val="1"/>
        </dgm:presLayoutVars>
      </dgm:prSet>
      <dgm:spPr/>
    </dgm:pt>
  </dgm:ptLst>
  <dgm:cxnLst>
    <dgm:cxn modelId="{2D9C2311-BD1A-4C0B-B856-CB90657243D3}" type="presOf" srcId="{CB186E53-BD0F-404F-BD0E-D401BD1264DD}" destId="{3C54C801-0952-401A-A0DC-A2FB111C56D0}" srcOrd="0" destOrd="0" presId="urn:microsoft.com/office/officeart/2005/8/layout/default"/>
    <dgm:cxn modelId="{5D73F92C-4AE9-4A47-ABAC-FE5D39F5720D}" srcId="{F2EF9F99-A389-472C-81FF-BB1F0043E377}" destId="{8F14EBC3-24AC-49AA-AFE1-AA66D6444C9B}" srcOrd="0" destOrd="0" parTransId="{67D34243-A2B9-4665-B046-3BF755483458}" sibTransId="{A12BE502-FD97-4BE5-A7D5-5E07F51ECBA3}"/>
    <dgm:cxn modelId="{455AAF5C-F49E-4AD9-AE3F-DD05B2770419}" type="presOf" srcId="{F2EF9F99-A389-472C-81FF-BB1F0043E377}" destId="{AEC8B7AB-04AC-4E34-B994-F030C8FA9390}" srcOrd="0" destOrd="0" presId="urn:microsoft.com/office/officeart/2005/8/layout/default"/>
    <dgm:cxn modelId="{76E12652-4551-454D-9D86-5062F0D312E3}" type="presOf" srcId="{8F14EBC3-24AC-49AA-AFE1-AA66D6444C9B}" destId="{EEC78DE7-F3D8-4E10-9E9B-FE66D4DB8B62}" srcOrd="0" destOrd="0" presId="urn:microsoft.com/office/officeart/2005/8/layout/default"/>
    <dgm:cxn modelId="{BCDA9655-B23A-4F9A-9A36-64F3ADDDDE7B}" type="presOf" srcId="{B3040CDC-F639-4B75-911F-2D3D1DB94923}" destId="{CA4DD00B-5E9F-48E2-AA0F-9DB68F14F752}" srcOrd="0" destOrd="0" presId="urn:microsoft.com/office/officeart/2005/8/layout/default"/>
    <dgm:cxn modelId="{8DEC409C-659F-4BB1-BCDD-D9456525F57B}" srcId="{F2EF9F99-A389-472C-81FF-BB1F0043E377}" destId="{B3040CDC-F639-4B75-911F-2D3D1DB94923}" srcOrd="3" destOrd="0" parTransId="{767BD0FD-6BE4-4C70-B90E-D4D9465581F0}" sibTransId="{52940278-3D41-4875-BAC0-0ABD2750B6EC}"/>
    <dgm:cxn modelId="{1A2C22CC-EF19-4DF4-8FE5-497DF910A1E4}" srcId="{F2EF9F99-A389-472C-81FF-BB1F0043E377}" destId="{7376A8EE-C7BD-4C69-9BB4-0B9E303C1D23}" srcOrd="2" destOrd="0" parTransId="{E162D47C-FD83-4D9B-AC4B-76A0E6BB2DF1}" sibTransId="{2B629F3F-B050-4F53-AB24-6271C0DF819B}"/>
    <dgm:cxn modelId="{1CC477CD-110E-4666-BCA8-929D0ECBB104}" type="presOf" srcId="{7376A8EE-C7BD-4C69-9BB4-0B9E303C1D23}" destId="{B8AD76B9-FA2F-43DF-9200-27D313B22BC9}" srcOrd="0" destOrd="0" presId="urn:microsoft.com/office/officeart/2005/8/layout/default"/>
    <dgm:cxn modelId="{60CE06E7-BA2D-426A-9C25-64A95CC07325}" srcId="{F2EF9F99-A389-472C-81FF-BB1F0043E377}" destId="{CB186E53-BD0F-404F-BD0E-D401BD1264DD}" srcOrd="1" destOrd="0" parTransId="{28438A77-7B77-40E5-A420-3DA8FCD62D39}" sibTransId="{6719338E-9DB5-4F7A-953A-117FBBAD96DF}"/>
    <dgm:cxn modelId="{87D6A8C4-F3D1-4E9E-9CC8-8049B942CC58}" type="presParOf" srcId="{AEC8B7AB-04AC-4E34-B994-F030C8FA9390}" destId="{EEC78DE7-F3D8-4E10-9E9B-FE66D4DB8B62}" srcOrd="0" destOrd="0" presId="urn:microsoft.com/office/officeart/2005/8/layout/default"/>
    <dgm:cxn modelId="{341BF7E8-287C-4479-B05B-FE0B1B45FC37}" type="presParOf" srcId="{AEC8B7AB-04AC-4E34-B994-F030C8FA9390}" destId="{978F98F4-D8DB-4BA4-8EFD-CCD48B3835A4}" srcOrd="1" destOrd="0" presId="urn:microsoft.com/office/officeart/2005/8/layout/default"/>
    <dgm:cxn modelId="{2C6CA2E1-19AE-4E71-A9D5-1615D7C635B6}" type="presParOf" srcId="{AEC8B7AB-04AC-4E34-B994-F030C8FA9390}" destId="{3C54C801-0952-401A-A0DC-A2FB111C56D0}" srcOrd="2" destOrd="0" presId="urn:microsoft.com/office/officeart/2005/8/layout/default"/>
    <dgm:cxn modelId="{0746B764-448B-47B3-A4A0-0300DB0C4ADA}" type="presParOf" srcId="{AEC8B7AB-04AC-4E34-B994-F030C8FA9390}" destId="{8B0427C3-D88F-40E9-853C-E52D0C539A2F}" srcOrd="3" destOrd="0" presId="urn:microsoft.com/office/officeart/2005/8/layout/default"/>
    <dgm:cxn modelId="{735304ED-5A81-4CF1-A384-2F65A1376464}" type="presParOf" srcId="{AEC8B7AB-04AC-4E34-B994-F030C8FA9390}" destId="{B8AD76B9-FA2F-43DF-9200-27D313B22BC9}" srcOrd="4" destOrd="0" presId="urn:microsoft.com/office/officeart/2005/8/layout/default"/>
    <dgm:cxn modelId="{35453C65-53FA-44AE-B225-DEB30F594CC3}" type="presParOf" srcId="{AEC8B7AB-04AC-4E34-B994-F030C8FA9390}" destId="{08D9C45A-613B-4755-A7F2-4A5CF42C3256}" srcOrd="5" destOrd="0" presId="urn:microsoft.com/office/officeart/2005/8/layout/default"/>
    <dgm:cxn modelId="{F8279779-F4F0-483E-80D4-03A9F3CFCCC8}" type="presParOf" srcId="{AEC8B7AB-04AC-4E34-B994-F030C8FA9390}" destId="{CA4DD00B-5E9F-48E2-AA0F-9DB68F14F75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78DE7-F3D8-4E10-9E9B-FE66D4DB8B62}">
      <dsp:nvSpPr>
        <dsp:cNvPr id="0" name=""/>
        <dsp:cNvSpPr/>
      </dsp:nvSpPr>
      <dsp:spPr>
        <a:xfrm>
          <a:off x="992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800" kern="1200" dirty="0"/>
            <a:t>Measurement</a:t>
          </a:r>
        </a:p>
      </dsp:txBody>
      <dsp:txXfrm>
        <a:off x="992" y="194138"/>
        <a:ext cx="3869531" cy="2321718"/>
      </dsp:txXfrm>
    </dsp:sp>
    <dsp:sp modelId="{3C54C801-0952-401A-A0DC-A2FB111C56D0}">
      <dsp:nvSpPr>
        <dsp:cNvPr id="0" name=""/>
        <dsp:cNvSpPr/>
      </dsp:nvSpPr>
      <dsp:spPr>
        <a:xfrm>
          <a:off x="4257476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800" kern="1200" dirty="0"/>
            <a:t>Sensor</a:t>
          </a:r>
        </a:p>
      </dsp:txBody>
      <dsp:txXfrm>
        <a:off x="4257476" y="194138"/>
        <a:ext cx="3869531" cy="2321718"/>
      </dsp:txXfrm>
    </dsp:sp>
    <dsp:sp modelId="{B8AD76B9-FA2F-43DF-9200-27D313B22BC9}">
      <dsp:nvSpPr>
        <dsp:cNvPr id="0" name=""/>
        <dsp:cNvSpPr/>
      </dsp:nvSpPr>
      <dsp:spPr>
        <a:xfrm>
          <a:off x="992" y="2902810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800" kern="1200" dirty="0"/>
            <a:t>IoT</a:t>
          </a:r>
        </a:p>
      </dsp:txBody>
      <dsp:txXfrm>
        <a:off x="992" y="2902810"/>
        <a:ext cx="3869531" cy="2321718"/>
      </dsp:txXfrm>
    </dsp:sp>
    <dsp:sp modelId="{CA4DD00B-5E9F-48E2-AA0F-9DB68F14F752}">
      <dsp:nvSpPr>
        <dsp:cNvPr id="0" name=""/>
        <dsp:cNvSpPr/>
      </dsp:nvSpPr>
      <dsp:spPr>
        <a:xfrm>
          <a:off x="4257476" y="2902810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800" kern="1200" dirty="0"/>
            <a:t>Digital Twin</a:t>
          </a:r>
        </a:p>
      </dsp:txBody>
      <dsp:txXfrm>
        <a:off x="4257476" y="2902810"/>
        <a:ext cx="3869531" cy="232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1A4-7E8A-6488-5F1D-15E6269E0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09B48-CCE5-1945-C4CC-F4FC976EE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7810E-0FE5-4441-5B66-EE958F15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4C8BB-0119-9B1B-FCA7-B271BBA9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7FDAF-5F2C-630A-2290-78E5B30D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004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3B19-7CC0-4AF3-6092-8450B428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DC04A-B027-5480-2CC1-FFEAD7855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7A02F-D69E-408C-CC2B-ECDC1DDD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BF00B-A915-5791-E101-D9ABE9C48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FAFEB-4D5B-4F30-0078-329B4B33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209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C719E2-1CCD-DEEF-9C14-43BC9E4CA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22118-0481-6DB4-5D23-AAA0E249C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E9F03-FF51-4AFD-3DFB-9DA0513F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4B6BB-F80F-0A35-70C2-405D349AF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47132-5BF7-B370-978A-77B218E1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6677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75CB7-45A3-438D-AC27-387BEA4F6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95CB96-B823-470B-BFFB-FC9B672A9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CF2CE-C074-42B1-BF93-65137C84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4FBF8-7BB7-4F8F-9452-DD6814C4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C9D2DE-1C91-4076-9FA2-1677E110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31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3F5D8-121A-4C62-8E65-B5270617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D4D24-CCA9-4C4E-8D9A-F822E981D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FA6316-E469-4E7C-9E31-5AAAF0D9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68ED7D-214E-44D2-AF0F-BE3F3952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42EA43-F972-4B24-891B-8E08AD13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555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667F3-7059-4F12-8180-216F7376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F7A805-37A1-46E7-A22A-A462B2FD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5851BA-CE57-4C80-8588-A91FC464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736EA6-2C81-4157-8E1F-4298D5B9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662E9-D4C2-46ED-8011-5C8C53A4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052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8289B-44F0-4151-8E20-D9194B4B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FD54E-A1A0-4DE0-8C56-1B8758496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21E591-E512-4A87-8701-6D562A0C2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134D2A-C16D-438D-956C-0B4B4E15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743A04-18DD-4077-86C5-152498CD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CB7D75-09C8-480D-9887-0C9AFA7D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344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F3E21-AC4C-4703-B9E6-C9543B21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8AEF04-F120-40D8-9C2F-7DB398A9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C74193-FC9F-4A94-BD22-C645A40D8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DF4C22-1B41-497F-9189-BD503D044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65636D-E983-4707-BE78-5439BF189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3552D5-D730-422D-A88F-501351062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82E7E7-9276-42D9-93CF-3881211B2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BD654A-2807-4624-9BA6-4279C909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620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78AF4-27B0-43AF-B79C-4855CD2E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937BD-4AF9-4621-8CB9-0AC390EF9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7C01F3-A3E2-4A03-8EE7-7A0413E8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407063-C9D8-42B9-836C-1C7C3577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698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862229-52AE-4B99-9B4B-7AC2D5A6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B354C4-6B97-47F8-B78E-EE70373B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5F2858-460F-4F4E-91BD-40B58DB3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674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AC218-DF98-416F-A9CA-BBE23664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5E948-00B2-4F36-8752-B8AE7475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E3B271-2F69-408E-A7D7-25120CF90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CF5F3E-60FA-4DF9-B011-EA35B3130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64506B-61C7-4971-890A-9BB9601A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FC53FB-515E-49A9-A382-C1FD86C4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60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F9A4-A990-AD27-C29A-482ABB9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7A6B-95DB-8861-276C-FE2656ACB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4D965-A74F-CEC4-9918-B5150DF6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66331-E444-6B1C-89E1-48563839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14BA1-3BA9-4074-D2FE-F2805AD7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4490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E5E4B-7EA4-4B41-AA50-457BFB55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4FBE71-BC73-41CA-8AB5-1D46E15E9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2D1B79-9D26-4E2D-B245-91E3368F4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217FA9-BC77-4EA7-B0D4-E4B5139D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C782B5-8571-4129-BE54-7EE34F739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9D1B9A-2636-451A-BF60-6D3EED57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529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BEAF7-9220-47D9-BF55-599F49CE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F63867-6855-469F-B037-28E03877D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45004-FAA8-4095-AF01-1B3A1306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2FB398-4A9E-4F9E-8274-6CBABCDF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F4079-84C4-4C03-93E2-39F24D3F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544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872723-50AD-4DEB-9694-19C3B9D56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C0983E-7623-4A81-A64B-A74D665F7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D0593F-A59B-4190-996F-66D20008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D4697F-27A6-490A-8243-FE59A23B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5D1CF6-B813-4AD1-A7D7-437531F5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93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39B4-8791-B1FB-0E63-18EAB7B4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5ECF6-B439-8DC9-5AEA-E51A2D018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81B04-AB74-9AB2-EDDF-285E6EC2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696ED-F0DF-54A3-F8C5-CFD3D7E2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C8B8F-D054-7843-B199-522CABAB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680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9AB0-12E1-F139-CF50-18E68623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D1D57-52B0-4D0D-1C11-CB1F6F13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38E60-9F12-A3E2-E525-200C708FF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71A63-1F1B-41E2-6408-A856AFF1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2ABF6-A020-D026-7E6A-0325EC50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A3C28-AF42-F385-07E2-9D8B9DF5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304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CC06-AA62-21DF-FA9A-C395BBC2A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869C5-6973-E2E0-3E18-5E669F834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B5B9D-37C5-4E42-E782-B8160A8FC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C71B5-5071-B665-8751-BF0075D72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F28AC-28B4-0402-F136-3E2875BA9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383DB-DB93-2A91-40D8-40625FC60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8D9726-3B02-D0C8-5CA0-8C45CCB0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872003-ACAE-6FCF-EBD3-4219AFAA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1130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A897-DA8D-5AC2-EEB7-7E470232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E6F55-F9A7-BEAA-DD0C-52F59CA1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2902D-CAEC-9E71-70E5-1C521996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07CAF-E7E6-20CB-D78C-466AB25A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125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25FBF-3059-7709-C8F8-E88D26A42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5A06F-2D06-E87F-F72A-11CC020E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EC4B3-58C0-5800-3DC3-CC05BCA9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75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4F20-CD2C-18D5-1F65-79CD27B8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9CEB3-53CA-0F74-C1DF-D1D1B2F49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E2EB0-1337-08BA-2734-700FFD740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D50FA-4780-7A21-72FE-61915B5D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84DA0-B913-1660-9662-18FEE011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D5BA1-3D68-0EBB-385F-78E234BD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723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421F-3F24-ADC7-9372-3B8DA66B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BCF0AA-5E33-6C73-3BC6-EA75CE76E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AF064-F32C-88CE-F51E-0615CAC4B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A3E52-2F7A-A72C-B12E-32E79905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25D1A-5205-4314-42AB-B70704BF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22897-67D1-A98A-53FE-978C1D2D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529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754909-395D-FEC3-3D9D-DB7A4FD8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ABFCA-215F-03C5-5AD8-47242A4F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AD13-C102-2BB3-03E9-1BA8734B9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57B30-2A01-4C76-BB34-618F66D82345}" type="datetimeFigureOut">
              <a:rPr lang="en-SG" smtClean="0"/>
              <a:t>14/1/2024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CE6E3-BF46-3781-B2C0-82774F179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E1B78-0613-5F94-DBDA-3AE301142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32C4-3DB8-4509-ABC7-43FA87C0F5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645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52BB5D-BEEE-4C72-AC6D-2382EC0F5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83754E-029B-4046-8A3F-BA10694DA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CAD298-CE30-4C4A-9FC6-18A3D85FE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430A9-9622-4816-8313-C0D0B094B262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D09F87-9718-40B4-825E-424D770AB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564C76-2392-4832-873D-259FA2270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FA5F0-4ED7-4DF6-BD75-E2FD3E9C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73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5" Type="http://schemas.microsoft.com/office/2007/relationships/media" Target="../media/media3.MOV"/><Relationship Id="rId10" Type="http://schemas.openxmlformats.org/officeDocument/2006/relationships/image" Target="../media/image4.png"/><Relationship Id="rId4" Type="http://schemas.openxmlformats.org/officeDocument/2006/relationships/video" Target="../media/media2.MOV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50D7-54E6-EE2E-0FC5-EEB6A01BF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665" y="1227551"/>
            <a:ext cx="10634598" cy="2282412"/>
          </a:xfrm>
        </p:spPr>
        <p:txBody>
          <a:bodyPr/>
          <a:lstStyle/>
          <a:p>
            <a:r>
              <a:rPr lang="en-SG" dirty="0"/>
              <a:t>Measurement and Digital Twin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C0E41-2BD2-427C-F37D-4003A6819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6900"/>
            <a:ext cx="9144000" cy="850900"/>
          </a:xfrm>
        </p:spPr>
        <p:txBody>
          <a:bodyPr/>
          <a:lstStyle/>
          <a:p>
            <a:r>
              <a:rPr lang="en-SG" dirty="0"/>
              <a:t>Jan 2024</a:t>
            </a:r>
          </a:p>
        </p:txBody>
      </p:sp>
    </p:spTree>
    <p:extLst>
      <p:ext uri="{BB962C8B-B14F-4D97-AF65-F5344CB8AC3E}">
        <p14:creationId xmlns:p14="http://schemas.microsoft.com/office/powerpoint/2010/main" val="200202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E15D-5C49-D6D8-F56D-001315E0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Digital Twin: Discussion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AC301A-3816-D2F0-B6D1-F7B14CA867E3}"/>
              </a:ext>
            </a:extLst>
          </p:cNvPr>
          <p:cNvGrpSpPr/>
          <p:nvPr/>
        </p:nvGrpSpPr>
        <p:grpSpPr>
          <a:xfrm>
            <a:off x="838200" y="3036977"/>
            <a:ext cx="10515600" cy="2299787"/>
            <a:chOff x="0" y="30480"/>
            <a:chExt cx="5486400" cy="166116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8A13F9D-5CD7-777B-FE23-983A03CDE102}"/>
                </a:ext>
              </a:extLst>
            </p:cNvPr>
            <p:cNvSpPr/>
            <p:nvPr/>
          </p:nvSpPr>
          <p:spPr>
            <a:xfrm>
              <a:off x="0" y="30480"/>
              <a:ext cx="5486400" cy="1661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SG" sz="4000"/>
            </a:p>
          </p:txBody>
        </p:sp>
        <p:sp>
          <p:nvSpPr>
            <p:cNvPr id="19" name="Text Box 41">
              <a:extLst>
                <a:ext uri="{FF2B5EF4-FFF2-40B4-BE49-F238E27FC236}">
                  <a16:creationId xmlns:a16="http://schemas.microsoft.com/office/drawing/2014/main" id="{64F7C223-9BD2-3666-8597-93DC292EFE8B}"/>
                </a:ext>
              </a:extLst>
            </p:cNvPr>
            <p:cNvSpPr txBox="1"/>
            <p:nvPr/>
          </p:nvSpPr>
          <p:spPr>
            <a:xfrm>
              <a:off x="1920240" y="759195"/>
              <a:ext cx="1630680" cy="27432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300"/>
                </a:lnSpc>
              </a:pPr>
              <a:endParaRPr lang="en-SG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9A27F2-6582-B1D0-B862-027E66AEC4F1}"/>
              </a:ext>
            </a:extLst>
          </p:cNvPr>
          <p:cNvGrpSpPr/>
          <p:nvPr/>
        </p:nvGrpSpPr>
        <p:grpSpPr>
          <a:xfrm>
            <a:off x="1135651" y="3524465"/>
            <a:ext cx="9824299" cy="1315777"/>
            <a:chOff x="7160" y="0"/>
            <a:chExt cx="5300227" cy="854710"/>
          </a:xfrm>
        </p:grpSpPr>
        <p:sp>
          <p:nvSpPr>
            <p:cNvPr id="16" name="椭圆 53">
              <a:extLst>
                <a:ext uri="{FF2B5EF4-FFF2-40B4-BE49-F238E27FC236}">
                  <a16:creationId xmlns:a16="http://schemas.microsoft.com/office/drawing/2014/main" id="{AE9D475B-21E1-F065-84C7-D3FD2DFDDC74}"/>
                </a:ext>
              </a:extLst>
            </p:cNvPr>
            <p:cNvSpPr/>
            <p:nvPr/>
          </p:nvSpPr>
          <p:spPr>
            <a:xfrm>
              <a:off x="7160" y="0"/>
              <a:ext cx="992402" cy="85471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28659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Physical twin</a:t>
              </a:r>
              <a:endParaRPr lang="en-SG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椭圆 54">
              <a:extLst>
                <a:ext uri="{FF2B5EF4-FFF2-40B4-BE49-F238E27FC236}">
                  <a16:creationId xmlns:a16="http://schemas.microsoft.com/office/drawing/2014/main" id="{620F5A8A-B26F-578A-FEED-873B9E89CF26}"/>
                </a:ext>
              </a:extLst>
            </p:cNvPr>
            <p:cNvSpPr/>
            <p:nvPr/>
          </p:nvSpPr>
          <p:spPr>
            <a:xfrm>
              <a:off x="4336472" y="0"/>
              <a:ext cx="970915" cy="85471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28659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Virtual twin</a:t>
              </a:r>
              <a:endParaRPr lang="en-SG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B76BCF-7F15-68FD-98A1-772AE0E6328D}"/>
              </a:ext>
            </a:extLst>
          </p:cNvPr>
          <p:cNvSpPr txBox="1"/>
          <p:nvPr/>
        </p:nvSpPr>
        <p:spPr>
          <a:xfrm>
            <a:off x="4387599" y="3339799"/>
            <a:ext cx="336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/>
              <a:t>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7E179-8728-A07F-9FF4-0F5077740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0" t="44280" r="35585"/>
          <a:stretch/>
        </p:blipFill>
        <p:spPr>
          <a:xfrm>
            <a:off x="4832130" y="3740751"/>
            <a:ext cx="2533174" cy="15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4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E15D-5C49-D6D8-F56D-001315E0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Digital Twin: Micro Grid</a:t>
            </a:r>
          </a:p>
        </p:txBody>
      </p:sp>
      <p:pic>
        <p:nvPicPr>
          <p:cNvPr id="11" name="20230927_060451000_iOS">
            <a:hlinkClick r:id="" action="ppaction://media"/>
            <a:extLst>
              <a:ext uri="{FF2B5EF4-FFF2-40B4-BE49-F238E27FC236}">
                <a16:creationId xmlns:a16="http://schemas.microsoft.com/office/drawing/2014/main" id="{E781BAB1-546D-0B34-F90B-47FE13F74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863" y="1502229"/>
            <a:ext cx="3034937" cy="5355771"/>
          </a:xfrm>
          <a:prstGeom prst="rect">
            <a:avLst/>
          </a:prstGeom>
        </p:spPr>
      </p:pic>
      <p:pic>
        <p:nvPicPr>
          <p:cNvPr id="12" name="20230927_060522000_iOS">
            <a:hlinkClick r:id="" action="ppaction://media"/>
            <a:extLst>
              <a:ext uri="{FF2B5EF4-FFF2-40B4-BE49-F238E27FC236}">
                <a16:creationId xmlns:a16="http://schemas.microsoft.com/office/drawing/2014/main" id="{37B85534-511C-DB14-6D48-9537AD8FC5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65271" y="1511074"/>
            <a:ext cx="3034937" cy="5355772"/>
          </a:xfrm>
          <a:prstGeom prst="rect">
            <a:avLst/>
          </a:prstGeom>
        </p:spPr>
      </p:pic>
      <p:pic>
        <p:nvPicPr>
          <p:cNvPr id="13" name="20230927_060646000_iOS">
            <a:hlinkClick r:id="" action="ppaction://media"/>
            <a:extLst>
              <a:ext uri="{FF2B5EF4-FFF2-40B4-BE49-F238E27FC236}">
                <a16:creationId xmlns:a16="http://schemas.microsoft.com/office/drawing/2014/main" id="{58A75CE8-00EA-20CF-F5D1-22C3AA8F739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09898" y="1502228"/>
            <a:ext cx="3034937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76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8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dirty="0"/>
              <a:t>Digital Twin: The Six M Method</a:t>
            </a:r>
            <a:endParaRPr lang="en-SG" sz="4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6E2C0D-2481-A1A7-D8E5-63B982AED98F}"/>
              </a:ext>
            </a:extLst>
          </p:cNvPr>
          <p:cNvGrpSpPr/>
          <p:nvPr/>
        </p:nvGrpSpPr>
        <p:grpSpPr>
          <a:xfrm>
            <a:off x="838200" y="3036977"/>
            <a:ext cx="10515600" cy="2299787"/>
            <a:chOff x="0" y="30480"/>
            <a:chExt cx="5486400" cy="16611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6D76DD-8273-D6D8-6FFB-BE88F9311BF9}"/>
                </a:ext>
              </a:extLst>
            </p:cNvPr>
            <p:cNvSpPr/>
            <p:nvPr/>
          </p:nvSpPr>
          <p:spPr>
            <a:xfrm>
              <a:off x="0" y="30480"/>
              <a:ext cx="5486400" cy="1661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SG" sz="4000"/>
            </a:p>
          </p:txBody>
        </p:sp>
        <p:sp>
          <p:nvSpPr>
            <p:cNvPr id="9" name="Text Box 41">
              <a:extLst>
                <a:ext uri="{FF2B5EF4-FFF2-40B4-BE49-F238E27FC236}">
                  <a16:creationId xmlns:a16="http://schemas.microsoft.com/office/drawing/2014/main" id="{E6CC72B5-6E62-4F5F-C07B-D10F42C4FD25}"/>
                </a:ext>
              </a:extLst>
            </p:cNvPr>
            <p:cNvSpPr txBox="1"/>
            <p:nvPr/>
          </p:nvSpPr>
          <p:spPr>
            <a:xfrm>
              <a:off x="1920240" y="759195"/>
              <a:ext cx="1630680" cy="27432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300"/>
                </a:lnSpc>
              </a:pPr>
              <a:endParaRPr lang="en-SG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9F033A-6154-95A4-0339-4CAA35B8F7E2}"/>
              </a:ext>
            </a:extLst>
          </p:cNvPr>
          <p:cNvGrpSpPr/>
          <p:nvPr/>
        </p:nvGrpSpPr>
        <p:grpSpPr>
          <a:xfrm>
            <a:off x="1135651" y="3524465"/>
            <a:ext cx="9824299" cy="1315777"/>
            <a:chOff x="7160" y="0"/>
            <a:chExt cx="5300227" cy="854710"/>
          </a:xfrm>
        </p:grpSpPr>
        <p:sp>
          <p:nvSpPr>
            <p:cNvPr id="57" name="椭圆 53">
              <a:extLst>
                <a:ext uri="{FF2B5EF4-FFF2-40B4-BE49-F238E27FC236}">
                  <a16:creationId xmlns:a16="http://schemas.microsoft.com/office/drawing/2014/main" id="{41FB5851-A299-5AA3-316E-C4FE33B8EF7C}"/>
                </a:ext>
              </a:extLst>
            </p:cNvPr>
            <p:cNvSpPr/>
            <p:nvPr/>
          </p:nvSpPr>
          <p:spPr>
            <a:xfrm>
              <a:off x="7160" y="0"/>
              <a:ext cx="992402" cy="85471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28659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Physical twin</a:t>
              </a:r>
              <a:endParaRPr lang="en-SG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椭圆 54">
              <a:extLst>
                <a:ext uri="{FF2B5EF4-FFF2-40B4-BE49-F238E27FC236}">
                  <a16:creationId xmlns:a16="http://schemas.microsoft.com/office/drawing/2014/main" id="{97D9D4C8-26A8-4A4F-748E-0B3865AA5129}"/>
                </a:ext>
              </a:extLst>
            </p:cNvPr>
            <p:cNvSpPr/>
            <p:nvPr/>
          </p:nvSpPr>
          <p:spPr>
            <a:xfrm>
              <a:off x="4336472" y="0"/>
              <a:ext cx="970915" cy="85471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28659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Virtual twin</a:t>
              </a:r>
              <a:endParaRPr lang="en-SG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1C279B1-3DAB-0F11-7BD2-06B46018AD21}"/>
              </a:ext>
            </a:extLst>
          </p:cNvPr>
          <p:cNvSpPr txBox="1"/>
          <p:nvPr/>
        </p:nvSpPr>
        <p:spPr>
          <a:xfrm>
            <a:off x="2937773" y="4008011"/>
            <a:ext cx="6093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Manpower, Machine</a:t>
            </a:r>
            <a:r>
              <a:rPr lang="en-SG" altLang="zh-CN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Material</a:t>
            </a:r>
            <a:r>
              <a:rPr lang="en-SG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Medium (Milieu),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Method, </a:t>
            </a:r>
            <a:r>
              <a:rPr kumimoji="0" lang="en-SG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Measurement</a:t>
            </a: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16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dirty="0"/>
              <a:t>Digital Twin: The Six M Method</a:t>
            </a:r>
            <a:endParaRPr lang="en-SG" sz="4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6E2C0D-2481-A1A7-D8E5-63B982AED98F}"/>
              </a:ext>
            </a:extLst>
          </p:cNvPr>
          <p:cNvGrpSpPr/>
          <p:nvPr/>
        </p:nvGrpSpPr>
        <p:grpSpPr>
          <a:xfrm>
            <a:off x="838200" y="3036977"/>
            <a:ext cx="10515600" cy="2299787"/>
            <a:chOff x="0" y="30480"/>
            <a:chExt cx="5486400" cy="16611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6D76DD-8273-D6D8-6FFB-BE88F9311BF9}"/>
                </a:ext>
              </a:extLst>
            </p:cNvPr>
            <p:cNvSpPr/>
            <p:nvPr/>
          </p:nvSpPr>
          <p:spPr>
            <a:xfrm>
              <a:off x="0" y="30480"/>
              <a:ext cx="5486400" cy="1661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SG" sz="4000"/>
            </a:p>
          </p:txBody>
        </p:sp>
        <p:sp>
          <p:nvSpPr>
            <p:cNvPr id="9" name="Text Box 41">
              <a:extLst>
                <a:ext uri="{FF2B5EF4-FFF2-40B4-BE49-F238E27FC236}">
                  <a16:creationId xmlns:a16="http://schemas.microsoft.com/office/drawing/2014/main" id="{E6CC72B5-6E62-4F5F-C07B-D10F42C4FD25}"/>
                </a:ext>
              </a:extLst>
            </p:cNvPr>
            <p:cNvSpPr txBox="1"/>
            <p:nvPr/>
          </p:nvSpPr>
          <p:spPr>
            <a:xfrm>
              <a:off x="1920240" y="759195"/>
              <a:ext cx="1630680" cy="27432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300"/>
                </a:lnSpc>
              </a:pPr>
              <a:endParaRPr lang="en-SG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9F033A-6154-95A4-0339-4CAA35B8F7E2}"/>
              </a:ext>
            </a:extLst>
          </p:cNvPr>
          <p:cNvGrpSpPr/>
          <p:nvPr/>
        </p:nvGrpSpPr>
        <p:grpSpPr>
          <a:xfrm>
            <a:off x="1135651" y="3524465"/>
            <a:ext cx="9824299" cy="1315777"/>
            <a:chOff x="7160" y="0"/>
            <a:chExt cx="5300227" cy="854710"/>
          </a:xfrm>
        </p:grpSpPr>
        <p:sp>
          <p:nvSpPr>
            <p:cNvPr id="57" name="椭圆 53">
              <a:extLst>
                <a:ext uri="{FF2B5EF4-FFF2-40B4-BE49-F238E27FC236}">
                  <a16:creationId xmlns:a16="http://schemas.microsoft.com/office/drawing/2014/main" id="{41FB5851-A299-5AA3-316E-C4FE33B8EF7C}"/>
                </a:ext>
              </a:extLst>
            </p:cNvPr>
            <p:cNvSpPr/>
            <p:nvPr/>
          </p:nvSpPr>
          <p:spPr>
            <a:xfrm>
              <a:off x="7160" y="0"/>
              <a:ext cx="992402" cy="85471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28659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Physical twin</a:t>
              </a:r>
              <a:endParaRPr lang="en-SG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椭圆 54">
              <a:extLst>
                <a:ext uri="{FF2B5EF4-FFF2-40B4-BE49-F238E27FC236}">
                  <a16:creationId xmlns:a16="http://schemas.microsoft.com/office/drawing/2014/main" id="{97D9D4C8-26A8-4A4F-748E-0B3865AA5129}"/>
                </a:ext>
              </a:extLst>
            </p:cNvPr>
            <p:cNvSpPr/>
            <p:nvPr/>
          </p:nvSpPr>
          <p:spPr>
            <a:xfrm>
              <a:off x="4336472" y="0"/>
              <a:ext cx="970915" cy="85471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28659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Virtual twin</a:t>
              </a:r>
              <a:endParaRPr lang="en-SG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1C279B1-3DAB-0F11-7BD2-06B46018AD21}"/>
              </a:ext>
            </a:extLst>
          </p:cNvPr>
          <p:cNvSpPr txBox="1"/>
          <p:nvPr/>
        </p:nvSpPr>
        <p:spPr>
          <a:xfrm>
            <a:off x="2937773" y="4008011"/>
            <a:ext cx="6093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Manpower, Machine</a:t>
            </a:r>
            <a:r>
              <a:rPr lang="en-SG" altLang="zh-CN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Material</a:t>
            </a:r>
            <a:r>
              <a:rPr lang="en-SG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Medium (Milieu),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Method, </a:t>
            </a:r>
            <a:r>
              <a:rPr kumimoji="0" lang="en-SG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Measurement</a:t>
            </a: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65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dirty="0"/>
              <a:t>Digital Twin: Building Information Model</a:t>
            </a:r>
            <a:endParaRPr lang="en-SG" sz="4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540807" y="2457794"/>
            <a:ext cx="5110385" cy="2409914"/>
            <a:chOff x="546931" y="3708875"/>
            <a:chExt cx="5110385" cy="2409914"/>
          </a:xfrm>
        </p:grpSpPr>
        <p:grpSp>
          <p:nvGrpSpPr>
            <p:cNvPr id="31" name="Group 30"/>
            <p:cNvGrpSpPr/>
            <p:nvPr/>
          </p:nvGrpSpPr>
          <p:grpSpPr>
            <a:xfrm>
              <a:off x="614735" y="4366901"/>
              <a:ext cx="4965658" cy="1551551"/>
              <a:chOff x="614735" y="4366901"/>
              <a:chExt cx="4965658" cy="155155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423576" y="4366901"/>
                <a:ext cx="1156817" cy="1539694"/>
                <a:chOff x="4423576" y="4366901"/>
                <a:chExt cx="1156817" cy="153969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4423576" y="4891625"/>
                  <a:ext cx="1156817" cy="1014970"/>
                  <a:chOff x="4423576" y="4891625"/>
                  <a:chExt cx="1156817" cy="1014970"/>
                </a:xfrm>
              </p:grpSpPr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1660" t="44280" r="35585"/>
                  <a:stretch/>
                </p:blipFill>
                <p:spPr>
                  <a:xfrm>
                    <a:off x="4423576" y="4891625"/>
                    <a:ext cx="1156817" cy="757144"/>
                  </a:xfrm>
                  <a:prstGeom prst="rect">
                    <a:avLst/>
                  </a:prstGeom>
                </p:spPr>
              </p:pic>
              <p:sp>
                <p:nvSpPr>
                  <p:cNvPr id="19" name="Rectangle 18"/>
                  <p:cNvSpPr/>
                  <p:nvPr/>
                </p:nvSpPr>
                <p:spPr>
                  <a:xfrm>
                    <a:off x="4455882" y="5644985"/>
                    <a:ext cx="1124511" cy="2616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rPr>
                      <a:t>Building</a:t>
                    </a:r>
                    <a:endParaRPr kumimoji="0" lang="en-GB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" name="Right Arrow 20"/>
                <p:cNvSpPr/>
                <p:nvPr/>
              </p:nvSpPr>
              <p:spPr>
                <a:xfrm>
                  <a:off x="4423576" y="4366901"/>
                  <a:ext cx="1114099" cy="410198"/>
                </a:xfrm>
                <a:prstGeom prst="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Maintenance</a:t>
                  </a:r>
                  <a:endParaRPr kumimoji="0" lang="en-SG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3158798" y="4366901"/>
                <a:ext cx="1156817" cy="1551551"/>
                <a:chOff x="3158798" y="4366901"/>
                <a:chExt cx="1156817" cy="1551551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3158798" y="4896740"/>
                  <a:ext cx="1156817" cy="1021712"/>
                  <a:chOff x="4064662" y="4913832"/>
                  <a:chExt cx="1156817" cy="1021712"/>
                </a:xfrm>
              </p:grpSpPr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849" t="3300" r="9181" b="3285"/>
                  <a:stretch/>
                </p:blipFill>
                <p:spPr>
                  <a:xfrm>
                    <a:off x="4064663" y="4913832"/>
                    <a:ext cx="1156816" cy="752029"/>
                  </a:xfrm>
                  <a:prstGeom prst="rect">
                    <a:avLst/>
                  </a:prstGeom>
                </p:spPr>
              </p:pic>
              <p:sp>
                <p:nvSpPr>
                  <p:cNvPr id="12" name="文本框 19">
                    <a:extLst>
                      <a:ext uri="{FF2B5EF4-FFF2-40B4-BE49-F238E27FC236}">
                        <a16:creationId xmlns:a16="http://schemas.microsoft.com/office/drawing/2014/main" id="{03572E52-F45E-4DA2-BA17-972FAEAE9261}"/>
                      </a:ext>
                    </a:extLst>
                  </p:cNvPr>
                  <p:cNvSpPr txBox="1"/>
                  <p:nvPr/>
                </p:nvSpPr>
                <p:spPr>
                  <a:xfrm>
                    <a:off x="4064662" y="5673934"/>
                    <a:ext cx="1156817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rPr>
                      <a:t>Construction site</a:t>
                    </a:r>
                    <a:endParaRPr kumimoji="0" lang="en-GB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" name="Right Arrow 23"/>
                <p:cNvSpPr/>
                <p:nvPr/>
              </p:nvSpPr>
              <p:spPr>
                <a:xfrm>
                  <a:off x="3201516" y="4366901"/>
                  <a:ext cx="1114099" cy="410198"/>
                </a:xfrm>
                <a:prstGeom prst="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Construction</a:t>
                  </a:r>
                  <a:endParaRPr kumimoji="0" lang="en-SG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1897793" y="4366901"/>
                <a:ext cx="1156817" cy="1551551"/>
                <a:chOff x="1897793" y="4366901"/>
                <a:chExt cx="1156817" cy="1551551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1897793" y="4904813"/>
                  <a:ext cx="1156817" cy="1013639"/>
                  <a:chOff x="2572915" y="4921905"/>
                  <a:chExt cx="1156817" cy="1013639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 rotWithShape="1">
                  <a:blip r:embed="rId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069" t="30783" r="13707" b="12625"/>
                  <a:stretch/>
                </p:blipFill>
                <p:spPr>
                  <a:xfrm>
                    <a:off x="2572915" y="4921905"/>
                    <a:ext cx="1156817" cy="752029"/>
                  </a:xfrm>
                  <a:prstGeom prst="rect">
                    <a:avLst/>
                  </a:prstGeom>
                </p:spPr>
              </p:pic>
              <p:sp>
                <p:nvSpPr>
                  <p:cNvPr id="13" name="文本框 21">
                    <a:extLst>
                      <a:ext uri="{FF2B5EF4-FFF2-40B4-BE49-F238E27FC236}">
                        <a16:creationId xmlns:a16="http://schemas.microsoft.com/office/drawing/2014/main" id="{58D16AF0-0688-4CE0-BA03-9D148279E079}"/>
                      </a:ext>
                    </a:extLst>
                  </p:cNvPr>
                  <p:cNvSpPr txBox="1"/>
                  <p:nvPr/>
                </p:nvSpPr>
                <p:spPr>
                  <a:xfrm>
                    <a:off x="2608995" y="5673934"/>
                    <a:ext cx="1084658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rPr>
                      <a:t>Road &amp; Truck</a:t>
                    </a:r>
                    <a:endParaRPr kumimoji="0" lang="en-GB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5" name="Right Arrow 24"/>
                <p:cNvSpPr/>
                <p:nvPr/>
              </p:nvSpPr>
              <p:spPr>
                <a:xfrm>
                  <a:off x="1919151" y="4366901"/>
                  <a:ext cx="1114099" cy="410198"/>
                </a:xfrm>
                <a:prstGeom prst="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Logistics</a:t>
                  </a:r>
                  <a:endParaRPr kumimoji="0" lang="en-SG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614735" y="4366901"/>
                <a:ext cx="1178868" cy="1551551"/>
                <a:chOff x="614735" y="4366901"/>
                <a:chExt cx="1178868" cy="1551551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614735" y="4896739"/>
                  <a:ext cx="1178868" cy="1021713"/>
                  <a:chOff x="1059117" y="4913831"/>
                  <a:chExt cx="1178868" cy="1021713"/>
                </a:xfrm>
              </p:grpSpPr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59117" y="4913831"/>
                    <a:ext cx="1178867" cy="752030"/>
                  </a:xfrm>
                  <a:prstGeom prst="rect">
                    <a:avLst/>
                  </a:prstGeom>
                </p:spPr>
              </p:pic>
              <p:sp>
                <p:nvSpPr>
                  <p:cNvPr id="14" name="文本框 23">
                    <a:extLst>
                      <a:ext uri="{FF2B5EF4-FFF2-40B4-BE49-F238E27FC236}">
                        <a16:creationId xmlns:a16="http://schemas.microsoft.com/office/drawing/2014/main" id="{1C88AD72-E4CE-43F6-BD9B-A81991409A0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27" y="5673934"/>
                    <a:ext cx="1084658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rPr>
                      <a:t>Precast factory</a:t>
                    </a:r>
                    <a:endParaRPr kumimoji="0" lang="en-GB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6" name="Right Arrow 25"/>
                <p:cNvSpPr/>
                <p:nvPr/>
              </p:nvSpPr>
              <p:spPr>
                <a:xfrm>
                  <a:off x="614735" y="4366901"/>
                  <a:ext cx="1161788" cy="410198"/>
                </a:xfrm>
                <a:prstGeom prst="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Production</a:t>
                  </a:r>
                  <a:endParaRPr kumimoji="0" lang="en-SG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" name="Rectangle 29"/>
            <p:cNvSpPr/>
            <p:nvPr/>
          </p:nvSpPr>
          <p:spPr>
            <a:xfrm>
              <a:off x="546931" y="3708875"/>
              <a:ext cx="5110385" cy="240991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algn="ctr"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Physical World vs Virtual </a:t>
              </a: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World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7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260F795-6D6F-0E86-3DA4-165D16E238F8}"/>
              </a:ext>
            </a:extLst>
          </p:cNvPr>
          <p:cNvGrpSpPr/>
          <p:nvPr/>
        </p:nvGrpSpPr>
        <p:grpSpPr>
          <a:xfrm>
            <a:off x="825541" y="2250644"/>
            <a:ext cx="10515600" cy="2299787"/>
            <a:chOff x="838200" y="3036977"/>
            <a:chExt cx="10515600" cy="22997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821457-1483-4421-901D-1A994E92FED3}"/>
                </a:ext>
              </a:extLst>
            </p:cNvPr>
            <p:cNvGrpSpPr/>
            <p:nvPr/>
          </p:nvGrpSpPr>
          <p:grpSpPr>
            <a:xfrm>
              <a:off x="838200" y="3036977"/>
              <a:ext cx="10515600" cy="2299787"/>
              <a:chOff x="0" y="30480"/>
              <a:chExt cx="5486400" cy="16611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5DCD52F-68F2-D0F5-4F31-6C611BEDE260}"/>
                  </a:ext>
                </a:extLst>
              </p:cNvPr>
              <p:cNvSpPr/>
              <p:nvPr/>
            </p:nvSpPr>
            <p:spPr>
              <a:xfrm>
                <a:off x="0" y="30480"/>
                <a:ext cx="5486400" cy="166116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SG" sz="4000"/>
              </a:p>
            </p:txBody>
          </p:sp>
          <p:sp>
            <p:nvSpPr>
              <p:cNvPr id="57" name="Text Box 41">
                <a:extLst>
                  <a:ext uri="{FF2B5EF4-FFF2-40B4-BE49-F238E27FC236}">
                    <a16:creationId xmlns:a16="http://schemas.microsoft.com/office/drawing/2014/main" id="{BC1AA168-0EFE-33B2-D172-3FDC99EAC95F}"/>
                  </a:ext>
                </a:extLst>
              </p:cNvPr>
              <p:cNvSpPr txBox="1"/>
              <p:nvPr/>
            </p:nvSpPr>
            <p:spPr>
              <a:xfrm>
                <a:off x="1920240" y="759195"/>
                <a:ext cx="1630680" cy="2743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300"/>
                  </a:lnSpc>
                </a:pPr>
                <a:endParaRPr lang="en-SG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AE444D7-101B-870F-CE5A-D0E904197999}"/>
                </a:ext>
              </a:extLst>
            </p:cNvPr>
            <p:cNvGrpSpPr/>
            <p:nvPr/>
          </p:nvGrpSpPr>
          <p:grpSpPr>
            <a:xfrm>
              <a:off x="1135651" y="3524465"/>
              <a:ext cx="9824299" cy="1315777"/>
              <a:chOff x="7160" y="0"/>
              <a:chExt cx="5300227" cy="854710"/>
            </a:xfrm>
          </p:grpSpPr>
          <p:sp>
            <p:nvSpPr>
              <p:cNvPr id="8" name="椭圆 53">
                <a:extLst>
                  <a:ext uri="{FF2B5EF4-FFF2-40B4-BE49-F238E27FC236}">
                    <a16:creationId xmlns:a16="http://schemas.microsoft.com/office/drawing/2014/main" id="{087B7352-9919-1A50-8DF9-7E6CF2F063DA}"/>
                  </a:ext>
                </a:extLst>
              </p:cNvPr>
              <p:cNvSpPr/>
              <p:nvPr/>
            </p:nvSpPr>
            <p:spPr>
              <a:xfrm>
                <a:off x="7160" y="0"/>
                <a:ext cx="992402" cy="85471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28659C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300"/>
                  </a:lnSpc>
                </a:pPr>
                <a:r>
                  <a:rPr lang="en-US">
                    <a:solidFill>
                      <a:srgbClr val="000000"/>
                    </a:solidFill>
                    <a:effectLst/>
                    <a:latin typeface="Palatino Linotype" panose="0204050205050503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Physical twin</a:t>
                </a:r>
                <a:endParaRPr lang="en-SG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椭圆 54">
                <a:extLst>
                  <a:ext uri="{FF2B5EF4-FFF2-40B4-BE49-F238E27FC236}">
                    <a16:creationId xmlns:a16="http://schemas.microsoft.com/office/drawing/2014/main" id="{FD21C746-4E16-BFAB-281D-F8A358ACD11A}"/>
                  </a:ext>
                </a:extLst>
              </p:cNvPr>
              <p:cNvSpPr/>
              <p:nvPr/>
            </p:nvSpPr>
            <p:spPr>
              <a:xfrm>
                <a:off x="4336472" y="0"/>
                <a:ext cx="970915" cy="85471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28659C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300"/>
                  </a:lnSpc>
                </a:pPr>
                <a:r>
                  <a:rPr lang="en-US">
                    <a:solidFill>
                      <a:srgbClr val="000000"/>
                    </a:solidFill>
                    <a:effectLst/>
                    <a:latin typeface="Palatino Linotype" panose="0204050205050503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Virtual twin</a:t>
                </a:r>
                <a:endParaRPr lang="en-SG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2B27851E-9AC7-C4FF-2E23-1A77D950C7A5}"/>
                </a:ext>
              </a:extLst>
            </p:cNvPr>
            <p:cNvSpPr/>
            <p:nvPr/>
          </p:nvSpPr>
          <p:spPr>
            <a:xfrm>
              <a:off x="3019176" y="3970688"/>
              <a:ext cx="6128598" cy="379781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Two  Way                                      Way Communication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dirty="0"/>
              <a:t>Digital Twin: Mechatronics &amp; Measurement</a:t>
            </a:r>
            <a:endParaRPr lang="en-SG" sz="4000" dirty="0"/>
          </a:p>
        </p:txBody>
      </p:sp>
      <p:sp>
        <p:nvSpPr>
          <p:cNvPr id="56" name="Oval 55"/>
          <p:cNvSpPr/>
          <p:nvPr/>
        </p:nvSpPr>
        <p:spPr>
          <a:xfrm>
            <a:off x="5281274" y="4246093"/>
            <a:ext cx="1654241" cy="2521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Medium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281273" y="3959478"/>
            <a:ext cx="1654241" cy="2521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Material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5296938" y="3675024"/>
            <a:ext cx="1654241" cy="2521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Machine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5271885" y="3062733"/>
            <a:ext cx="1654241" cy="5725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Measurement</a:t>
            </a: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264205" y="2676631"/>
            <a:ext cx="1654241" cy="3797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Method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5264204" y="2289808"/>
            <a:ext cx="1654241" cy="3797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Manpower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19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C85AD3E-02A0-4B31-8064-E3CE73B38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92175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7773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116</Words>
  <Application>Microsoft Office PowerPoint</Application>
  <PresentationFormat>Widescreen</PresentationFormat>
  <Paragraphs>46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Palatino Linotype</vt:lpstr>
      <vt:lpstr>Office Theme</vt:lpstr>
      <vt:lpstr>Office 主题​​</vt:lpstr>
      <vt:lpstr>Measurement and Digital Twin</vt:lpstr>
      <vt:lpstr>Digital Twin: Discussion</vt:lpstr>
      <vt:lpstr>Digital Twin: Micro Grid</vt:lpstr>
      <vt:lpstr>Digital Twin: The Six M Method</vt:lpstr>
      <vt:lpstr>Digital Twin: The Six M Method</vt:lpstr>
      <vt:lpstr>Digital Twin: Building Information Model</vt:lpstr>
      <vt:lpstr>Digital Twin: Mechatronics &amp; Measurement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 Yiyu (Assoc Prof)</dc:creator>
  <cp:lastModifiedBy>Cai Yiyu (Assoc Prof)</cp:lastModifiedBy>
  <cp:revision>1</cp:revision>
  <dcterms:created xsi:type="dcterms:W3CDTF">2024-01-11T05:23:34Z</dcterms:created>
  <dcterms:modified xsi:type="dcterms:W3CDTF">2024-01-14T15:15:29Z</dcterms:modified>
</cp:coreProperties>
</file>